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wmf" ContentType="image/x-wmf"/>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29"/>
  </p:notesMasterIdLst>
  <p:handoutMasterIdLst>
    <p:handoutMasterId r:id="rId30"/>
  </p:handoutMasterIdLst>
  <p:sldIdLst>
    <p:sldId id="272" r:id="rId2"/>
    <p:sldId id="273" r:id="rId3"/>
    <p:sldId id="274" r:id="rId4"/>
    <p:sldId id="275" r:id="rId5"/>
    <p:sldId id="276" r:id="rId6"/>
    <p:sldId id="278" r:id="rId7"/>
    <p:sldId id="279" r:id="rId8"/>
    <p:sldId id="280" r:id="rId9"/>
    <p:sldId id="281" r:id="rId10"/>
    <p:sldId id="277" r:id="rId11"/>
    <p:sldId id="282" r:id="rId12"/>
    <p:sldId id="289" r:id="rId13"/>
    <p:sldId id="283" r:id="rId14"/>
    <p:sldId id="291" r:id="rId15"/>
    <p:sldId id="284" r:id="rId16"/>
    <p:sldId id="293" r:id="rId17"/>
    <p:sldId id="294" r:id="rId18"/>
    <p:sldId id="292" r:id="rId19"/>
    <p:sldId id="285" r:id="rId20"/>
    <p:sldId id="286" r:id="rId21"/>
    <p:sldId id="287" r:id="rId22"/>
    <p:sldId id="288" r:id="rId23"/>
    <p:sldId id="295" r:id="rId24"/>
    <p:sldId id="296" r:id="rId25"/>
    <p:sldId id="297" r:id="rId26"/>
    <p:sldId id="298" r:id="rId27"/>
    <p:sldId id="299" r:id="rId28"/>
  </p:sldIdLst>
  <p:sldSz cx="9144000" cy="6858000" type="screen4x3"/>
  <p:notesSz cx="7010400" cy="9296400"/>
  <p:defaultTextStyle>
    <a:defPPr>
      <a:defRPr lang="en-US"/>
    </a:defPPr>
    <a:lvl1pPr algn="l" rtl="0" eaLnBrk="0" fontAlgn="base" hangingPunct="0">
      <a:spcBef>
        <a:spcPct val="0"/>
      </a:spcBef>
      <a:spcAft>
        <a:spcPct val="0"/>
      </a:spcAft>
      <a:defRPr sz="2400"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itchFamily="18" charset="0"/>
        <a:ea typeface="+mn-ea"/>
        <a:cs typeface="+mn-cs"/>
      </a:defRPr>
    </a:lvl5pPr>
    <a:lvl6pPr marL="2286000" algn="l" defTabSz="914400" rtl="0" eaLnBrk="1" latinLnBrk="0" hangingPunct="1">
      <a:defRPr sz="2400" kern="1200">
        <a:solidFill>
          <a:schemeClr val="tx1"/>
        </a:solidFill>
        <a:latin typeface="Times New Roman" pitchFamily="18" charset="0"/>
        <a:ea typeface="+mn-ea"/>
        <a:cs typeface="+mn-cs"/>
      </a:defRPr>
    </a:lvl6pPr>
    <a:lvl7pPr marL="2743200" algn="l" defTabSz="914400" rtl="0" eaLnBrk="1" latinLnBrk="0" hangingPunct="1">
      <a:defRPr sz="2400" kern="1200">
        <a:solidFill>
          <a:schemeClr val="tx1"/>
        </a:solidFill>
        <a:latin typeface="Times New Roman" pitchFamily="18" charset="0"/>
        <a:ea typeface="+mn-ea"/>
        <a:cs typeface="+mn-cs"/>
      </a:defRPr>
    </a:lvl7pPr>
    <a:lvl8pPr marL="3200400" algn="l" defTabSz="914400" rtl="0" eaLnBrk="1" latinLnBrk="0" hangingPunct="1">
      <a:defRPr sz="2400" kern="1200">
        <a:solidFill>
          <a:schemeClr val="tx1"/>
        </a:solidFill>
        <a:latin typeface="Times New Roman" pitchFamily="18" charset="0"/>
        <a:ea typeface="+mn-ea"/>
        <a:cs typeface="+mn-cs"/>
      </a:defRPr>
    </a:lvl8pPr>
    <a:lvl9pPr marL="3657600" algn="l" defTabSz="914400" rtl="0" eaLnBrk="1" latinLnBrk="0" hangingPunct="1">
      <a:defRPr sz="2400"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6600"/>
    <a:srgbClr val="1A4DB2"/>
    <a:srgbClr val="0033CC"/>
    <a:srgbClr val="18481D"/>
    <a:srgbClr val="008080"/>
    <a:srgbClr val="339933"/>
    <a:srgbClr val="006600"/>
    <a:srgbClr val="281464"/>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754" autoAdjust="0"/>
    <p:restoredTop sz="94660"/>
  </p:normalViewPr>
  <p:slideViewPr>
    <p:cSldViewPr snapToGrid="0">
      <p:cViewPr varScale="1">
        <p:scale>
          <a:sx n="61" d="100"/>
          <a:sy n="61" d="100"/>
        </p:scale>
        <p:origin x="-774" y="-8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77" d="100"/>
          <a:sy n="77" d="100"/>
        </p:scale>
        <p:origin x="-2052" y="-102"/>
      </p:cViewPr>
      <p:guideLst>
        <p:guide orient="horz" pos="2928"/>
        <p:guide pos="2208"/>
      </p:guideLst>
    </p:cSldViewPr>
  </p:notes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8" Type="http://schemas.openxmlformats.org/officeDocument/2006/relationships/image" Target="../media/image10.wmf"/><Relationship Id="rId3" Type="http://schemas.openxmlformats.org/officeDocument/2006/relationships/image" Target="../media/image5.wmf"/><Relationship Id="rId7" Type="http://schemas.openxmlformats.org/officeDocument/2006/relationships/image" Target="../media/image9.wmf"/><Relationship Id="rId12" Type="http://schemas.openxmlformats.org/officeDocument/2006/relationships/image" Target="../media/image14.wmf"/><Relationship Id="rId2" Type="http://schemas.openxmlformats.org/officeDocument/2006/relationships/image" Target="../media/image4.wmf"/><Relationship Id="rId1" Type="http://schemas.openxmlformats.org/officeDocument/2006/relationships/image" Target="../media/image3.wmf"/><Relationship Id="rId6" Type="http://schemas.openxmlformats.org/officeDocument/2006/relationships/image" Target="../media/image8.wmf"/><Relationship Id="rId11" Type="http://schemas.openxmlformats.org/officeDocument/2006/relationships/image" Target="../media/image13.wmf"/><Relationship Id="rId5" Type="http://schemas.openxmlformats.org/officeDocument/2006/relationships/image" Target="../media/image7.wmf"/><Relationship Id="rId10" Type="http://schemas.openxmlformats.org/officeDocument/2006/relationships/image" Target="../media/image12.wmf"/><Relationship Id="rId4" Type="http://schemas.openxmlformats.org/officeDocument/2006/relationships/image" Target="../media/image6.wmf"/><Relationship Id="rId9" Type="http://schemas.openxmlformats.org/officeDocument/2006/relationships/image" Target="../media/image11.wmf"/></Relationships>
</file>

<file path=ppt/drawings/_rels/vmlDrawing10.vml.rels><?xml version="1.0" encoding="UTF-8" standalone="yes"?>
<Relationships xmlns="http://schemas.openxmlformats.org/package/2006/relationships"><Relationship Id="rId2" Type="http://schemas.openxmlformats.org/officeDocument/2006/relationships/image" Target="../media/image45.wmf"/><Relationship Id="rId1" Type="http://schemas.openxmlformats.org/officeDocument/2006/relationships/image" Target="../media/image44.w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48.wmf"/><Relationship Id="rId2" Type="http://schemas.openxmlformats.org/officeDocument/2006/relationships/image" Target="../media/image47.wmf"/><Relationship Id="rId1" Type="http://schemas.openxmlformats.org/officeDocument/2006/relationships/image" Target="../media/image46.wmf"/><Relationship Id="rId5" Type="http://schemas.openxmlformats.org/officeDocument/2006/relationships/image" Target="../media/image50.wmf"/><Relationship Id="rId4" Type="http://schemas.openxmlformats.org/officeDocument/2006/relationships/image" Target="../media/image49.w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51.wmf"/></Relationships>
</file>

<file path=ppt/drawings/_rels/vmlDrawing13.vml.rels><?xml version="1.0" encoding="UTF-8" standalone="yes"?>
<Relationships xmlns="http://schemas.openxmlformats.org/package/2006/relationships"><Relationship Id="rId8" Type="http://schemas.openxmlformats.org/officeDocument/2006/relationships/image" Target="../media/image41.wmf"/><Relationship Id="rId13" Type="http://schemas.openxmlformats.org/officeDocument/2006/relationships/image" Target="../media/image64.wmf"/><Relationship Id="rId3" Type="http://schemas.openxmlformats.org/officeDocument/2006/relationships/image" Target="../media/image36.wmf"/><Relationship Id="rId7" Type="http://schemas.openxmlformats.org/officeDocument/2006/relationships/image" Target="../media/image59.wmf"/><Relationship Id="rId12" Type="http://schemas.openxmlformats.org/officeDocument/2006/relationships/image" Target="../media/image63.wmf"/><Relationship Id="rId17" Type="http://schemas.openxmlformats.org/officeDocument/2006/relationships/image" Target="../media/image68.wmf"/><Relationship Id="rId2" Type="http://schemas.openxmlformats.org/officeDocument/2006/relationships/image" Target="../media/image55.wmf"/><Relationship Id="rId16" Type="http://schemas.openxmlformats.org/officeDocument/2006/relationships/image" Target="../media/image67.wmf"/><Relationship Id="rId1" Type="http://schemas.openxmlformats.org/officeDocument/2006/relationships/image" Target="../media/image54.wmf"/><Relationship Id="rId6" Type="http://schemas.openxmlformats.org/officeDocument/2006/relationships/image" Target="../media/image58.wmf"/><Relationship Id="rId11" Type="http://schemas.openxmlformats.org/officeDocument/2006/relationships/image" Target="../media/image62.wmf"/><Relationship Id="rId5" Type="http://schemas.openxmlformats.org/officeDocument/2006/relationships/image" Target="../media/image57.wmf"/><Relationship Id="rId15" Type="http://schemas.openxmlformats.org/officeDocument/2006/relationships/image" Target="../media/image66.wmf"/><Relationship Id="rId10" Type="http://schemas.openxmlformats.org/officeDocument/2006/relationships/image" Target="../media/image61.wmf"/><Relationship Id="rId4" Type="http://schemas.openxmlformats.org/officeDocument/2006/relationships/image" Target="../media/image56.wmf"/><Relationship Id="rId9" Type="http://schemas.openxmlformats.org/officeDocument/2006/relationships/image" Target="../media/image60.wmf"/><Relationship Id="rId14" Type="http://schemas.openxmlformats.org/officeDocument/2006/relationships/image" Target="../media/image65.w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69.w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71.wmf"/><Relationship Id="rId1" Type="http://schemas.openxmlformats.org/officeDocument/2006/relationships/image" Target="../media/image70.wmf"/></Relationships>
</file>

<file path=ppt/drawings/_rels/vmlDrawing16.vml.rels><?xml version="1.0" encoding="UTF-8" standalone="yes"?>
<Relationships xmlns="http://schemas.openxmlformats.org/package/2006/relationships"><Relationship Id="rId3" Type="http://schemas.openxmlformats.org/officeDocument/2006/relationships/image" Target="../media/image74.wmf"/><Relationship Id="rId2" Type="http://schemas.openxmlformats.org/officeDocument/2006/relationships/image" Target="../media/image73.wmf"/><Relationship Id="rId1" Type="http://schemas.openxmlformats.org/officeDocument/2006/relationships/image" Target="../media/image72.wmf"/><Relationship Id="rId5" Type="http://schemas.openxmlformats.org/officeDocument/2006/relationships/image" Target="../media/image76.wmf"/><Relationship Id="rId4" Type="http://schemas.openxmlformats.org/officeDocument/2006/relationships/image" Target="../media/image75.wmf"/></Relationships>
</file>

<file path=ppt/drawings/_rels/vmlDrawing17.vml.rels><?xml version="1.0" encoding="UTF-8" standalone="yes"?>
<Relationships xmlns="http://schemas.openxmlformats.org/package/2006/relationships"><Relationship Id="rId2" Type="http://schemas.openxmlformats.org/officeDocument/2006/relationships/image" Target="../media/image78.wmf"/><Relationship Id="rId1" Type="http://schemas.openxmlformats.org/officeDocument/2006/relationships/image" Target="../media/image77.wmf"/></Relationships>
</file>

<file path=ppt/drawings/_rels/vmlDrawing18.vml.rels><?xml version="1.0" encoding="UTF-8" standalone="yes"?>
<Relationships xmlns="http://schemas.openxmlformats.org/package/2006/relationships"><Relationship Id="rId3" Type="http://schemas.openxmlformats.org/officeDocument/2006/relationships/image" Target="../media/image81.wmf"/><Relationship Id="rId2" Type="http://schemas.openxmlformats.org/officeDocument/2006/relationships/image" Target="../media/image80.wmf"/><Relationship Id="rId1" Type="http://schemas.openxmlformats.org/officeDocument/2006/relationships/image" Target="../media/image79.wmf"/><Relationship Id="rId4" Type="http://schemas.openxmlformats.org/officeDocument/2006/relationships/image" Target="../media/image82.wmf"/></Relationships>
</file>

<file path=ppt/drawings/_rels/vmlDrawing19.vml.rels><?xml version="1.0" encoding="UTF-8" standalone="yes"?>
<Relationships xmlns="http://schemas.openxmlformats.org/package/2006/relationships"><Relationship Id="rId3" Type="http://schemas.openxmlformats.org/officeDocument/2006/relationships/image" Target="../media/image81.wmf"/><Relationship Id="rId2" Type="http://schemas.openxmlformats.org/officeDocument/2006/relationships/image" Target="../media/image80.wmf"/><Relationship Id="rId1" Type="http://schemas.openxmlformats.org/officeDocument/2006/relationships/image" Target="../media/image79.wmf"/><Relationship Id="rId4" Type="http://schemas.openxmlformats.org/officeDocument/2006/relationships/image" Target="../media/image82.w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17.wmf"/><Relationship Id="rId2" Type="http://schemas.openxmlformats.org/officeDocument/2006/relationships/image" Target="../media/image16.wmf"/><Relationship Id="rId1" Type="http://schemas.openxmlformats.org/officeDocument/2006/relationships/image" Target="../media/image15.wmf"/><Relationship Id="rId4" Type="http://schemas.openxmlformats.org/officeDocument/2006/relationships/image" Target="../media/image18.wmf"/></Relationships>
</file>

<file path=ppt/drawings/_rels/vmlDrawing20.vml.rels><?xml version="1.0" encoding="UTF-8" standalone="yes"?>
<Relationships xmlns="http://schemas.openxmlformats.org/package/2006/relationships"><Relationship Id="rId3" Type="http://schemas.openxmlformats.org/officeDocument/2006/relationships/image" Target="../media/image81.wmf"/><Relationship Id="rId2" Type="http://schemas.openxmlformats.org/officeDocument/2006/relationships/image" Target="../media/image86.wmf"/><Relationship Id="rId1" Type="http://schemas.openxmlformats.org/officeDocument/2006/relationships/image" Target="../media/image85.wmf"/><Relationship Id="rId4" Type="http://schemas.openxmlformats.org/officeDocument/2006/relationships/image" Target="../media/image82.wmf"/></Relationships>
</file>

<file path=ppt/drawings/_rels/vmlDrawing21.vml.rels><?xml version="1.0" encoding="UTF-8" standalone="yes"?>
<Relationships xmlns="http://schemas.openxmlformats.org/package/2006/relationships"><Relationship Id="rId3" Type="http://schemas.openxmlformats.org/officeDocument/2006/relationships/image" Target="../media/image81.wmf"/><Relationship Id="rId2" Type="http://schemas.openxmlformats.org/officeDocument/2006/relationships/image" Target="../media/image86.wmf"/><Relationship Id="rId1" Type="http://schemas.openxmlformats.org/officeDocument/2006/relationships/image" Target="../media/image85.wmf"/><Relationship Id="rId4" Type="http://schemas.openxmlformats.org/officeDocument/2006/relationships/image" Target="../media/image82.w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21.wmf"/><Relationship Id="rId2" Type="http://schemas.openxmlformats.org/officeDocument/2006/relationships/image" Target="../media/image20.wmf"/><Relationship Id="rId1" Type="http://schemas.openxmlformats.org/officeDocument/2006/relationships/image" Target="../media/image19.wmf"/><Relationship Id="rId4" Type="http://schemas.openxmlformats.org/officeDocument/2006/relationships/image" Target="../media/image22.w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25.wmf"/><Relationship Id="rId2" Type="http://schemas.openxmlformats.org/officeDocument/2006/relationships/image" Target="../media/image24.wmf"/><Relationship Id="rId1" Type="http://schemas.openxmlformats.org/officeDocument/2006/relationships/image" Target="../media/image23.w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27.wmf"/><Relationship Id="rId1" Type="http://schemas.openxmlformats.org/officeDocument/2006/relationships/image" Target="../media/image26.wmf"/></Relationships>
</file>

<file path=ppt/drawings/_rels/vmlDrawing6.vml.rels><?xml version="1.0" encoding="UTF-8" standalone="yes"?>
<Relationships xmlns="http://schemas.openxmlformats.org/package/2006/relationships"><Relationship Id="rId2" Type="http://schemas.openxmlformats.org/officeDocument/2006/relationships/image" Target="../media/image29.wmf"/><Relationship Id="rId1" Type="http://schemas.openxmlformats.org/officeDocument/2006/relationships/image" Target="../media/image28.w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32.wmf"/><Relationship Id="rId2" Type="http://schemas.openxmlformats.org/officeDocument/2006/relationships/image" Target="../media/image31.wmf"/><Relationship Id="rId1" Type="http://schemas.openxmlformats.org/officeDocument/2006/relationships/image" Target="../media/image30.w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33.wmf"/></Relationships>
</file>

<file path=ppt/drawings/_rels/vmlDrawing9.vml.rels><?xml version="1.0" encoding="UTF-8" standalone="yes"?>
<Relationships xmlns="http://schemas.openxmlformats.org/package/2006/relationships"><Relationship Id="rId8" Type="http://schemas.openxmlformats.org/officeDocument/2006/relationships/image" Target="../media/image41.wmf"/><Relationship Id="rId3" Type="http://schemas.openxmlformats.org/officeDocument/2006/relationships/image" Target="../media/image36.wmf"/><Relationship Id="rId7" Type="http://schemas.openxmlformats.org/officeDocument/2006/relationships/image" Target="../media/image40.wmf"/><Relationship Id="rId2" Type="http://schemas.openxmlformats.org/officeDocument/2006/relationships/image" Target="../media/image35.wmf"/><Relationship Id="rId1" Type="http://schemas.openxmlformats.org/officeDocument/2006/relationships/image" Target="../media/image34.wmf"/><Relationship Id="rId6" Type="http://schemas.openxmlformats.org/officeDocument/2006/relationships/image" Target="../media/image39.wmf"/><Relationship Id="rId5" Type="http://schemas.openxmlformats.org/officeDocument/2006/relationships/image" Target="../media/image38.wmf"/><Relationship Id="rId10" Type="http://schemas.openxmlformats.org/officeDocument/2006/relationships/image" Target="../media/image43.wmf"/><Relationship Id="rId4" Type="http://schemas.openxmlformats.org/officeDocument/2006/relationships/image" Target="../media/image37.wmf"/><Relationship Id="rId9" Type="http://schemas.openxmlformats.org/officeDocument/2006/relationships/image" Target="../media/image42.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623888" y="0"/>
            <a:ext cx="5762625" cy="465138"/>
          </a:xfrm>
          <a:prstGeom prst="rect">
            <a:avLst/>
          </a:prstGeom>
          <a:noFill/>
          <a:ln w="9525">
            <a:noFill/>
            <a:miter lim="800000"/>
            <a:headEnd/>
            <a:tailEnd/>
          </a:ln>
          <a:effectLst/>
        </p:spPr>
        <p:txBody>
          <a:bodyPr vert="horz" wrap="square" lIns="93177" tIns="46589" rIns="93177" bIns="46589" numCol="1" anchor="t" anchorCtr="0" compatLnSpc="1">
            <a:prstTxWarp prst="textNoShape">
              <a:avLst/>
            </a:prstTxWarp>
          </a:bodyPr>
          <a:lstStyle>
            <a:lvl1pPr defTabSz="931863">
              <a:defRPr sz="1200"/>
            </a:lvl1pPr>
          </a:lstStyle>
          <a:p>
            <a:endParaRPr lang="en-US"/>
          </a:p>
        </p:txBody>
      </p:sp>
      <p:sp>
        <p:nvSpPr>
          <p:cNvPr id="3077" name="Rectangle 5"/>
          <p:cNvSpPr>
            <a:spLocks noGrp="1" noChangeArrowheads="1"/>
          </p:cNvSpPr>
          <p:nvPr>
            <p:ph type="sldNum" sz="quarter" idx="3"/>
          </p:nvPr>
        </p:nvSpPr>
        <p:spPr bwMode="auto">
          <a:xfrm>
            <a:off x="3971925" y="8831263"/>
            <a:ext cx="3038475" cy="465137"/>
          </a:xfrm>
          <a:prstGeom prst="rect">
            <a:avLst/>
          </a:prstGeom>
          <a:noFill/>
          <a:ln w="9525">
            <a:noFill/>
            <a:miter lim="800000"/>
            <a:headEnd/>
            <a:tailEnd/>
          </a:ln>
          <a:effectLst/>
        </p:spPr>
        <p:txBody>
          <a:bodyPr vert="horz" wrap="square" lIns="93177" tIns="46589" rIns="93177" bIns="46589" numCol="1" anchor="b" anchorCtr="0" compatLnSpc="1">
            <a:prstTxWarp prst="textNoShape">
              <a:avLst/>
            </a:prstTxWarp>
          </a:bodyPr>
          <a:lstStyle>
            <a:lvl1pPr algn="r" defTabSz="931863">
              <a:defRPr sz="800"/>
            </a:lvl1pPr>
          </a:lstStyle>
          <a:p>
            <a:fld id="{4E1F85F3-84DB-4694-86B6-B9B6B9B80374}" type="slidenum">
              <a:rPr lang="en-US"/>
              <a:pPr/>
              <a:t>‹#›</a:t>
            </a:fld>
            <a:endParaRPr lang="en-US"/>
          </a:p>
        </p:txBody>
      </p:sp>
    </p:spTree>
  </p:cSld>
  <p:clrMap bg1="lt1" tx1="dk1" bg2="lt2" tx2="dk2" accent1="accent1" accent2="accent2" accent3="accent3" accent4="accent4" accent5="accent5" accent6="accent6" hlink="hlink" folHlink="folHlink"/>
</p:handoutMaster>
</file>

<file path=ppt/media/image1.jpeg>
</file>

<file path=ppt/media/image10.wmf>
</file>

<file path=ppt/media/image11.wmf>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jpeg>
</file>

<file path=ppt/media/image20.wmf>
</file>

<file path=ppt/media/image21.wmf>
</file>

<file path=ppt/media/image22.wmf>
</file>

<file path=ppt/media/image23.wmf>
</file>

<file path=ppt/media/image24.wmf>
</file>

<file path=ppt/media/image25.wmf>
</file>

<file path=ppt/media/image26.wmf>
</file>

<file path=ppt/media/image27.wmf>
</file>

<file path=ppt/media/image28.wmf>
</file>

<file path=ppt/media/image29.wmf>
</file>

<file path=ppt/media/image3.wmf>
</file>

<file path=ppt/media/image30.wmf>
</file>

<file path=ppt/media/image31.wmf>
</file>

<file path=ppt/media/image32.wmf>
</file>

<file path=ppt/media/image33.wmf>
</file>

<file path=ppt/media/image34.wmf>
</file>

<file path=ppt/media/image35.wmf>
</file>

<file path=ppt/media/image36.wmf>
</file>

<file path=ppt/media/image37.wmf>
</file>

<file path=ppt/media/image38.wmf>
</file>

<file path=ppt/media/image39.wmf>
</file>

<file path=ppt/media/image4.wmf>
</file>

<file path=ppt/media/image40.wmf>
</file>

<file path=ppt/media/image41.wmf>
</file>

<file path=ppt/media/image42.wmf>
</file>

<file path=ppt/media/image43.wmf>
</file>

<file path=ppt/media/image44.wmf>
</file>

<file path=ppt/media/image45.wmf>
</file>

<file path=ppt/media/image46.wmf>
</file>

<file path=ppt/media/image47.wmf>
</file>

<file path=ppt/media/image48.wmf>
</file>

<file path=ppt/media/image49.wmf>
</file>

<file path=ppt/media/image5.wmf>
</file>

<file path=ppt/media/image50.wmf>
</file>

<file path=ppt/media/image51.wmf>
</file>

<file path=ppt/media/image54.wmf>
</file>

<file path=ppt/media/image55.wmf>
</file>

<file path=ppt/media/image56.wmf>
</file>

<file path=ppt/media/image57.wmf>
</file>

<file path=ppt/media/image58.wmf>
</file>

<file path=ppt/media/image59.wmf>
</file>

<file path=ppt/media/image6.wmf>
</file>

<file path=ppt/media/image60.wmf>
</file>

<file path=ppt/media/image61.wmf>
</file>

<file path=ppt/media/image62.wmf>
</file>

<file path=ppt/media/image63.wmf>
</file>

<file path=ppt/media/image64.wmf>
</file>

<file path=ppt/media/image65.wmf>
</file>

<file path=ppt/media/image66.wmf>
</file>

<file path=ppt/media/image67.wmf>
</file>

<file path=ppt/media/image68.wmf>
</file>

<file path=ppt/media/image69.wmf>
</file>

<file path=ppt/media/image7.wmf>
</file>

<file path=ppt/media/image70.wmf>
</file>

<file path=ppt/media/image71.wmf>
</file>

<file path=ppt/media/image72.wmf>
</file>

<file path=ppt/media/image73.wmf>
</file>

<file path=ppt/media/image74.wmf>
</file>

<file path=ppt/media/image75.wmf>
</file>

<file path=ppt/media/image76.wmf>
</file>

<file path=ppt/media/image77.wmf>
</file>

<file path=ppt/media/image78.wmf>
</file>

<file path=ppt/media/image79.wmf>
</file>

<file path=ppt/media/image8.wmf>
</file>

<file path=ppt/media/image80.wmf>
</file>

<file path=ppt/media/image81.wmf>
</file>

<file path=ppt/media/image82.wmf>
</file>

<file path=ppt/media/image85.wmf>
</file>

<file path=ppt/media/image86.wmf>
</file>

<file path=ppt/media/image9.wm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5538" name="Rectangle 2"/>
          <p:cNvSpPr>
            <a:spLocks noGrp="1" noChangeArrowheads="1"/>
          </p:cNvSpPr>
          <p:nvPr>
            <p:ph type="hdr" sz="quarter"/>
          </p:nvPr>
        </p:nvSpPr>
        <p:spPr bwMode="auto">
          <a:xfrm>
            <a:off x="0" y="0"/>
            <a:ext cx="3038475"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65539" name="Rectangle 3"/>
          <p:cNvSpPr>
            <a:spLocks noGrp="1" noChangeArrowheads="1"/>
          </p:cNvSpPr>
          <p:nvPr>
            <p:ph type="dt" idx="1"/>
          </p:nvPr>
        </p:nvSpPr>
        <p:spPr bwMode="auto">
          <a:xfrm>
            <a:off x="3970338" y="0"/>
            <a:ext cx="3038475" cy="46513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65540" name="Rectangle 4"/>
          <p:cNvSpPr>
            <a:spLocks noGrp="1" noRot="1" noChangeAspect="1" noChangeArrowheads="1" noTextEdit="1"/>
          </p:cNvSpPr>
          <p:nvPr>
            <p:ph type="sldImg" idx="2"/>
          </p:nvPr>
        </p:nvSpPr>
        <p:spPr bwMode="auto">
          <a:xfrm>
            <a:off x="1181100" y="696913"/>
            <a:ext cx="4648200" cy="3486150"/>
          </a:xfrm>
          <a:prstGeom prst="rect">
            <a:avLst/>
          </a:prstGeom>
          <a:noFill/>
          <a:ln w="9525">
            <a:solidFill>
              <a:srgbClr val="000000"/>
            </a:solidFill>
            <a:miter lim="800000"/>
            <a:headEnd/>
            <a:tailEnd/>
          </a:ln>
          <a:effectLst/>
        </p:spPr>
      </p:sp>
      <p:sp>
        <p:nvSpPr>
          <p:cNvPr id="65541" name="Rectangle 5"/>
          <p:cNvSpPr>
            <a:spLocks noGrp="1" noChangeArrowheads="1"/>
          </p:cNvSpPr>
          <p:nvPr>
            <p:ph type="body" sz="quarter" idx="3"/>
          </p:nvPr>
        </p:nvSpPr>
        <p:spPr bwMode="auto">
          <a:xfrm>
            <a:off x="701675" y="4416425"/>
            <a:ext cx="5607050" cy="41830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65542" name="Rectangle 6"/>
          <p:cNvSpPr>
            <a:spLocks noGrp="1" noChangeArrowheads="1"/>
          </p:cNvSpPr>
          <p:nvPr>
            <p:ph type="ftr" sz="quarter" idx="4"/>
          </p:nvPr>
        </p:nvSpPr>
        <p:spPr bwMode="auto">
          <a:xfrm>
            <a:off x="0" y="8829675"/>
            <a:ext cx="3038475" cy="46513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65543" name="Rectangle 7"/>
          <p:cNvSpPr>
            <a:spLocks noGrp="1" noChangeArrowheads="1"/>
          </p:cNvSpPr>
          <p:nvPr>
            <p:ph type="sldNum" sz="quarter" idx="5"/>
          </p:nvPr>
        </p:nvSpPr>
        <p:spPr bwMode="auto">
          <a:xfrm>
            <a:off x="3970338" y="8829675"/>
            <a:ext cx="3038475" cy="46513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E09FB1E0-F3A7-4273-8439-51F3472FFEFF}" type="slidenum">
              <a:rPr lang="en-US"/>
              <a:pPr/>
              <a:t>‹#›</a:t>
            </a:fld>
            <a:endParaRPr 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cstate="print"/>
          <a:srcRect/>
          <a:stretch>
            <a:fillRect/>
          </a:stretch>
        </a:blipFill>
        <a:effectLst/>
      </p:bgPr>
    </p:bg>
    <p:spTree>
      <p:nvGrpSpPr>
        <p:cNvPr id="1" name=""/>
        <p:cNvGrpSpPr/>
        <p:nvPr/>
      </p:nvGrpSpPr>
      <p:grpSpPr>
        <a:xfrm>
          <a:off x="0" y="0"/>
          <a:ext cx="0" cy="0"/>
          <a:chOff x="0" y="0"/>
          <a:chExt cx="0" cy="0"/>
        </a:xfrm>
      </p:grpSpPr>
      <p:sp>
        <p:nvSpPr>
          <p:cNvPr id="13314" name="Rectangle 2"/>
          <p:cNvSpPr>
            <a:spLocks noGrp="1" noChangeArrowheads="1"/>
          </p:cNvSpPr>
          <p:nvPr>
            <p:ph type="ctrTitle"/>
          </p:nvPr>
        </p:nvSpPr>
        <p:spPr>
          <a:xfrm>
            <a:off x="2892425" y="457200"/>
            <a:ext cx="5797550" cy="1690688"/>
          </a:xfrm>
        </p:spPr>
        <p:txBody>
          <a:bodyPr anchor="b"/>
          <a:lstStyle>
            <a:lvl1pPr>
              <a:spcBef>
                <a:spcPct val="40000"/>
              </a:spcBef>
              <a:defRPr sz="3000"/>
            </a:lvl1pPr>
          </a:lstStyle>
          <a:p>
            <a:r>
              <a:rPr lang="en-US" dirty="0" smtClean="0"/>
              <a:t>Click to add Presentation Title</a:t>
            </a:r>
            <a:endParaRPr lang="en-US" dirty="0"/>
          </a:p>
        </p:txBody>
      </p:sp>
      <p:sp>
        <p:nvSpPr>
          <p:cNvPr id="13435" name="Rectangle 123"/>
          <p:cNvSpPr>
            <a:spLocks noGrp="1" noChangeArrowheads="1"/>
          </p:cNvSpPr>
          <p:nvPr>
            <p:ph type="subTitle" sz="quarter" idx="1"/>
          </p:nvPr>
        </p:nvSpPr>
        <p:spPr>
          <a:xfrm>
            <a:off x="2914650" y="2514600"/>
            <a:ext cx="5775325" cy="762000"/>
          </a:xfrm>
        </p:spPr>
        <p:txBody>
          <a:bodyPr/>
          <a:lstStyle>
            <a:lvl1pPr marL="0" indent="0">
              <a:spcBef>
                <a:spcPct val="20000"/>
              </a:spcBef>
              <a:buFontTx/>
              <a:buNone/>
              <a:defRPr b="1"/>
            </a:lvl1pPr>
          </a:lstStyle>
          <a:p>
            <a:r>
              <a:rPr lang="en-US" dirty="0" smtClean="0"/>
              <a:t>Click to add Presenter Information</a:t>
            </a:r>
            <a:endParaRPr lang="en-US" dirty="0"/>
          </a:p>
        </p:txBody>
      </p:sp>
      <p:sp>
        <p:nvSpPr>
          <p:cNvPr id="13436" name="Rectangle 124"/>
          <p:cNvSpPr>
            <a:spLocks noGrp="1" noChangeArrowheads="1"/>
          </p:cNvSpPr>
          <p:nvPr>
            <p:ph type="dt" sz="quarter" idx="2"/>
          </p:nvPr>
        </p:nvSpPr>
        <p:spPr bwMode="auto">
          <a:xfrm>
            <a:off x="2914650" y="3436938"/>
            <a:ext cx="5775325" cy="457200"/>
          </a:xfrm>
          <a:prstGeom prst="rect">
            <a:avLst/>
          </a:prstGeom>
          <a:noFill/>
          <a:ln>
            <a:miter lim="800000"/>
            <a:headEnd/>
            <a:tailEnd/>
          </a:ln>
        </p:spPr>
        <p:txBody>
          <a:bodyPr vert="horz" wrap="square" lIns="0" tIns="0" rIns="0" bIns="0" numCol="1" anchor="t" anchorCtr="0" compatLnSpc="1">
            <a:prstTxWarp prst="textNoShape">
              <a:avLst/>
            </a:prstTxWarp>
          </a:bodyPr>
          <a:lstStyle>
            <a:lvl1pPr>
              <a:lnSpc>
                <a:spcPct val="85000"/>
              </a:lnSpc>
              <a:spcBef>
                <a:spcPct val="40000"/>
              </a:spcBef>
              <a:defRPr sz="1600">
                <a:latin typeface="+mn-lt"/>
              </a:defRPr>
            </a:lvl1pPr>
          </a:lstStyle>
          <a:p>
            <a:r>
              <a:rPr lang="en-US"/>
              <a:t>August 10-12, 2010</a:t>
            </a:r>
            <a:br>
              <a:rPr lang="en-US"/>
            </a:br>
            <a:r>
              <a:rPr lang="en-US"/>
              <a:t>Idaho Falls, Idaho</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2A63B4A8-F63C-4E7D-A6C4-E2DA5C3F9019}"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004888"/>
            <a:ext cx="2057400" cy="5118100"/>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5613" y="1004888"/>
            <a:ext cx="6021387" cy="51181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3B536E9B-7C67-4422-BE24-772D8388C7A5}"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69BA78F0-9C38-456D-936D-9D52F65E837B}"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Footer Placeholder 3"/>
          <p:cNvSpPr>
            <a:spLocks noGrp="1"/>
          </p:cNvSpPr>
          <p:nvPr>
            <p:ph type="ftr" sz="quarter" idx="10"/>
          </p:nvPr>
        </p:nvSpPr>
        <p:spPr/>
        <p:txBody>
          <a:bodyPr/>
          <a:lstStyle>
            <a:lvl1pPr>
              <a:defRPr/>
            </a:lvl1pPr>
          </a:lstStyle>
          <a:p>
            <a:r>
              <a:rPr lang="en-US"/>
              <a:t>Business Sensitive</a:t>
            </a:r>
          </a:p>
        </p:txBody>
      </p:sp>
      <p:sp>
        <p:nvSpPr>
          <p:cNvPr id="5" name="Slide Number Placeholder 4"/>
          <p:cNvSpPr>
            <a:spLocks noGrp="1"/>
          </p:cNvSpPr>
          <p:nvPr>
            <p:ph type="sldNum" sz="quarter" idx="11"/>
          </p:nvPr>
        </p:nvSpPr>
        <p:spPr/>
        <p:txBody>
          <a:bodyPr/>
          <a:lstStyle>
            <a:lvl1pPr>
              <a:defRPr/>
            </a:lvl1pPr>
          </a:lstStyle>
          <a:p>
            <a:fld id="{C4F985B4-8A72-4737-805C-4B76BD076B92}"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5613" y="1598613"/>
            <a:ext cx="4038600"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6613" y="1598613"/>
            <a:ext cx="4040187" cy="45243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Footer Placeholder 4"/>
          <p:cNvSpPr>
            <a:spLocks noGrp="1"/>
          </p:cNvSpPr>
          <p:nvPr>
            <p:ph type="ftr" sz="quarter" idx="10"/>
          </p:nvPr>
        </p:nvSpPr>
        <p:spPr/>
        <p:txBody>
          <a:bodyPr/>
          <a:lstStyle>
            <a:lvl1pPr>
              <a:defRPr/>
            </a:lvl1pPr>
          </a:lstStyle>
          <a:p>
            <a:r>
              <a:rPr lang="en-US"/>
              <a:t>Business Sensitive</a:t>
            </a:r>
          </a:p>
        </p:txBody>
      </p:sp>
      <p:sp>
        <p:nvSpPr>
          <p:cNvPr id="6" name="Slide Number Placeholder 5"/>
          <p:cNvSpPr>
            <a:spLocks noGrp="1"/>
          </p:cNvSpPr>
          <p:nvPr>
            <p:ph type="sldNum" sz="quarter" idx="11"/>
          </p:nvPr>
        </p:nvSpPr>
        <p:spPr/>
        <p:txBody>
          <a:bodyPr/>
          <a:lstStyle>
            <a:lvl1pPr>
              <a:defRPr/>
            </a:lvl1pPr>
          </a:lstStyle>
          <a:p>
            <a:fld id="{A88D9C20-D01B-4767-AFBF-2EB913406989}"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Footer Placeholder 6"/>
          <p:cNvSpPr>
            <a:spLocks noGrp="1"/>
          </p:cNvSpPr>
          <p:nvPr>
            <p:ph type="ftr" sz="quarter" idx="10"/>
          </p:nvPr>
        </p:nvSpPr>
        <p:spPr/>
        <p:txBody>
          <a:bodyPr/>
          <a:lstStyle>
            <a:lvl1pPr>
              <a:defRPr/>
            </a:lvl1pPr>
          </a:lstStyle>
          <a:p>
            <a:r>
              <a:rPr lang="en-US"/>
              <a:t>Business Sensitive</a:t>
            </a:r>
          </a:p>
        </p:txBody>
      </p:sp>
      <p:sp>
        <p:nvSpPr>
          <p:cNvPr id="8" name="Slide Number Placeholder 7"/>
          <p:cNvSpPr>
            <a:spLocks noGrp="1"/>
          </p:cNvSpPr>
          <p:nvPr>
            <p:ph type="sldNum" sz="quarter" idx="11"/>
          </p:nvPr>
        </p:nvSpPr>
        <p:spPr/>
        <p:txBody>
          <a:bodyPr/>
          <a:lstStyle>
            <a:lvl1pPr>
              <a:defRPr/>
            </a:lvl1pPr>
          </a:lstStyle>
          <a:p>
            <a:fld id="{3873EB29-4DDA-4799-9180-D973D277FFC2}"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Footer Placeholder 2"/>
          <p:cNvSpPr>
            <a:spLocks noGrp="1"/>
          </p:cNvSpPr>
          <p:nvPr>
            <p:ph type="ftr" sz="quarter" idx="10"/>
          </p:nvPr>
        </p:nvSpPr>
        <p:spPr/>
        <p:txBody>
          <a:bodyPr/>
          <a:lstStyle>
            <a:lvl1pPr>
              <a:defRPr/>
            </a:lvl1pPr>
          </a:lstStyle>
          <a:p>
            <a:r>
              <a:rPr lang="en-US"/>
              <a:t>Business Sensitive</a:t>
            </a:r>
          </a:p>
        </p:txBody>
      </p:sp>
      <p:sp>
        <p:nvSpPr>
          <p:cNvPr id="4" name="Slide Number Placeholder 3"/>
          <p:cNvSpPr>
            <a:spLocks noGrp="1"/>
          </p:cNvSpPr>
          <p:nvPr>
            <p:ph type="sldNum" sz="quarter" idx="11"/>
          </p:nvPr>
        </p:nvSpPr>
        <p:spPr/>
        <p:txBody>
          <a:bodyPr/>
          <a:lstStyle>
            <a:lvl1pPr>
              <a:defRPr/>
            </a:lvl1pPr>
          </a:lstStyle>
          <a:p>
            <a:fld id="{6EDC32CB-C2DA-43B0-A380-A68E724C9AAC}"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sz="quarter" idx="10"/>
          </p:nvPr>
        </p:nvSpPr>
        <p:spPr/>
        <p:txBody>
          <a:bodyPr/>
          <a:lstStyle>
            <a:lvl1pPr>
              <a:defRPr/>
            </a:lvl1pPr>
          </a:lstStyle>
          <a:p>
            <a:r>
              <a:rPr lang="en-US"/>
              <a:t>Business Sensitive</a:t>
            </a:r>
          </a:p>
        </p:txBody>
      </p:sp>
      <p:sp>
        <p:nvSpPr>
          <p:cNvPr id="3" name="Slide Number Placeholder 2"/>
          <p:cNvSpPr>
            <a:spLocks noGrp="1"/>
          </p:cNvSpPr>
          <p:nvPr>
            <p:ph type="sldNum" sz="quarter" idx="11"/>
          </p:nvPr>
        </p:nvSpPr>
        <p:spPr/>
        <p:txBody>
          <a:bodyPr/>
          <a:lstStyle>
            <a:lvl1pPr>
              <a:defRPr/>
            </a:lvl1pPr>
          </a:lstStyle>
          <a:p>
            <a:fld id="{00F9DBFA-1284-4913-9769-2B849D12EEE4}"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r>
              <a:rPr lang="en-US"/>
              <a:t>Business Sensitive</a:t>
            </a:r>
          </a:p>
        </p:txBody>
      </p:sp>
      <p:sp>
        <p:nvSpPr>
          <p:cNvPr id="6" name="Slide Number Placeholder 5"/>
          <p:cNvSpPr>
            <a:spLocks noGrp="1"/>
          </p:cNvSpPr>
          <p:nvPr>
            <p:ph type="sldNum" sz="quarter" idx="11"/>
          </p:nvPr>
        </p:nvSpPr>
        <p:spPr/>
        <p:txBody>
          <a:bodyPr/>
          <a:lstStyle>
            <a:lvl1pPr>
              <a:defRPr/>
            </a:lvl1pPr>
          </a:lstStyle>
          <a:p>
            <a:fld id="{1CD88240-31F8-418B-9E03-1E43B627DBCE}"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Footer Placeholder 4"/>
          <p:cNvSpPr>
            <a:spLocks noGrp="1"/>
          </p:cNvSpPr>
          <p:nvPr>
            <p:ph type="ftr" sz="quarter" idx="10"/>
          </p:nvPr>
        </p:nvSpPr>
        <p:spPr/>
        <p:txBody>
          <a:bodyPr/>
          <a:lstStyle>
            <a:lvl1pPr>
              <a:defRPr/>
            </a:lvl1pPr>
          </a:lstStyle>
          <a:p>
            <a:r>
              <a:rPr lang="en-US"/>
              <a:t>Business Sensitive</a:t>
            </a:r>
          </a:p>
        </p:txBody>
      </p:sp>
      <p:sp>
        <p:nvSpPr>
          <p:cNvPr id="6" name="Slide Number Placeholder 5"/>
          <p:cNvSpPr>
            <a:spLocks noGrp="1"/>
          </p:cNvSpPr>
          <p:nvPr>
            <p:ph type="sldNum" sz="quarter" idx="11"/>
          </p:nvPr>
        </p:nvSpPr>
        <p:spPr/>
        <p:txBody>
          <a:bodyPr/>
          <a:lstStyle>
            <a:lvl1pPr>
              <a:defRPr/>
            </a:lvl1pPr>
          </a:lstStyle>
          <a:p>
            <a:fld id="{5111E062-323D-46C6-8D5A-3B1B3D200961}"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cstate="print"/>
          <a:srcRect/>
          <a:stretch>
            <a:fillRect/>
          </a:stretch>
        </a:blip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5613" y="1004888"/>
            <a:ext cx="8231187" cy="363537"/>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p>
            <a:pPr lvl="0"/>
            <a:r>
              <a:rPr lang="en-US" smtClean="0"/>
              <a:t>Click to edit Master title style</a:t>
            </a:r>
          </a:p>
        </p:txBody>
      </p:sp>
      <p:sp>
        <p:nvSpPr>
          <p:cNvPr id="1027" name="Rectangle 3"/>
          <p:cNvSpPr>
            <a:spLocks noGrp="1" noChangeArrowheads="1"/>
          </p:cNvSpPr>
          <p:nvPr>
            <p:ph type="body" idx="1"/>
          </p:nvPr>
        </p:nvSpPr>
        <p:spPr bwMode="auto">
          <a:xfrm>
            <a:off x="455613" y="1598613"/>
            <a:ext cx="8231187" cy="4524375"/>
          </a:xfrm>
          <a:prstGeom prst="rect">
            <a:avLst/>
          </a:prstGeom>
          <a:noFill/>
          <a:ln w="9525">
            <a:noFill/>
            <a:miter lim="800000"/>
            <a:headEnd/>
            <a:tailEnd/>
          </a:ln>
          <a:effectLst/>
        </p:spPr>
        <p:txBody>
          <a:bodyPr vert="horz" wrap="square" lIns="0" tIns="0" rIns="0" bIns="0"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108" name="Rectangle 84"/>
          <p:cNvSpPr>
            <a:spLocks noGrp="1" noChangeArrowheads="1"/>
          </p:cNvSpPr>
          <p:nvPr>
            <p:ph type="ftr" sz="quarter" idx="3"/>
          </p:nvPr>
        </p:nvSpPr>
        <p:spPr bwMode="auto">
          <a:xfrm>
            <a:off x="6908800" y="6553200"/>
            <a:ext cx="1804988" cy="12223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lvl1pPr algn="r">
              <a:defRPr sz="800">
                <a:latin typeface="+mn-lt"/>
              </a:defRPr>
            </a:lvl1pPr>
          </a:lstStyle>
          <a:p>
            <a:r>
              <a:rPr lang="en-US" dirty="0"/>
              <a:t>Business Sensitive</a:t>
            </a:r>
          </a:p>
        </p:txBody>
      </p:sp>
      <p:sp>
        <p:nvSpPr>
          <p:cNvPr id="1109" name="Rectangle 85"/>
          <p:cNvSpPr>
            <a:spLocks noGrp="1" noChangeArrowheads="1"/>
          </p:cNvSpPr>
          <p:nvPr>
            <p:ph type="sldNum" sz="quarter" idx="4"/>
          </p:nvPr>
        </p:nvSpPr>
        <p:spPr bwMode="auto">
          <a:xfrm>
            <a:off x="8715375" y="6553200"/>
            <a:ext cx="260350" cy="122238"/>
          </a:xfrm>
          <a:prstGeom prst="rect">
            <a:avLst/>
          </a:prstGeom>
          <a:noFill/>
          <a:ln w="9525">
            <a:noFill/>
            <a:miter lim="800000"/>
            <a:headEnd/>
            <a:tailEnd/>
          </a:ln>
          <a:effectLst/>
        </p:spPr>
        <p:txBody>
          <a:bodyPr vert="horz" wrap="square" lIns="0" tIns="0" rIns="0" bIns="0" numCol="1" anchor="t" anchorCtr="0" compatLnSpc="1">
            <a:prstTxWarp prst="textNoShape">
              <a:avLst/>
            </a:prstTxWarp>
            <a:spAutoFit/>
          </a:bodyPr>
          <a:lstStyle>
            <a:lvl1pPr algn="r">
              <a:defRPr sz="800">
                <a:latin typeface="+mn-lt"/>
              </a:defRPr>
            </a:lvl1pPr>
          </a:lstStyle>
          <a:p>
            <a:fld id="{2940EF0C-89B3-4109-B0E0-F966CE37E7ED}" type="slidenum">
              <a:rPr lang="en-US"/>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0" fontAlgn="base" hangingPunct="0">
        <a:lnSpc>
          <a:spcPct val="85000"/>
        </a:lnSpc>
        <a:spcBef>
          <a:spcPct val="0"/>
        </a:spcBef>
        <a:spcAft>
          <a:spcPct val="0"/>
        </a:spcAft>
        <a:defRPr sz="2800" b="1" i="1">
          <a:solidFill>
            <a:srgbClr val="281464"/>
          </a:solidFill>
          <a:latin typeface="+mj-lt"/>
          <a:ea typeface="+mj-ea"/>
          <a:cs typeface="+mj-cs"/>
        </a:defRPr>
      </a:lvl1pPr>
      <a:lvl2pPr algn="l" rtl="0" eaLnBrk="0" fontAlgn="base" hangingPunct="0">
        <a:lnSpc>
          <a:spcPct val="85000"/>
        </a:lnSpc>
        <a:spcBef>
          <a:spcPct val="0"/>
        </a:spcBef>
        <a:spcAft>
          <a:spcPct val="0"/>
        </a:spcAft>
        <a:defRPr sz="2800" b="1" i="1">
          <a:solidFill>
            <a:srgbClr val="281464"/>
          </a:solidFill>
          <a:latin typeface="Arial" charset="0"/>
        </a:defRPr>
      </a:lvl2pPr>
      <a:lvl3pPr algn="l" rtl="0" eaLnBrk="0" fontAlgn="base" hangingPunct="0">
        <a:lnSpc>
          <a:spcPct val="85000"/>
        </a:lnSpc>
        <a:spcBef>
          <a:spcPct val="0"/>
        </a:spcBef>
        <a:spcAft>
          <a:spcPct val="0"/>
        </a:spcAft>
        <a:defRPr sz="2800" b="1" i="1">
          <a:solidFill>
            <a:srgbClr val="281464"/>
          </a:solidFill>
          <a:latin typeface="Arial" charset="0"/>
        </a:defRPr>
      </a:lvl3pPr>
      <a:lvl4pPr algn="l" rtl="0" eaLnBrk="0" fontAlgn="base" hangingPunct="0">
        <a:lnSpc>
          <a:spcPct val="85000"/>
        </a:lnSpc>
        <a:spcBef>
          <a:spcPct val="0"/>
        </a:spcBef>
        <a:spcAft>
          <a:spcPct val="0"/>
        </a:spcAft>
        <a:defRPr sz="2800" b="1" i="1">
          <a:solidFill>
            <a:srgbClr val="281464"/>
          </a:solidFill>
          <a:latin typeface="Arial" charset="0"/>
        </a:defRPr>
      </a:lvl4pPr>
      <a:lvl5pPr algn="l" rtl="0" eaLnBrk="0" fontAlgn="base" hangingPunct="0">
        <a:lnSpc>
          <a:spcPct val="85000"/>
        </a:lnSpc>
        <a:spcBef>
          <a:spcPct val="0"/>
        </a:spcBef>
        <a:spcAft>
          <a:spcPct val="0"/>
        </a:spcAft>
        <a:defRPr sz="2800" b="1" i="1">
          <a:solidFill>
            <a:srgbClr val="281464"/>
          </a:solidFill>
          <a:latin typeface="Arial" charset="0"/>
        </a:defRPr>
      </a:lvl5pPr>
      <a:lvl6pPr marL="457200" algn="l" rtl="0" eaLnBrk="0" fontAlgn="base" hangingPunct="0">
        <a:lnSpc>
          <a:spcPct val="85000"/>
        </a:lnSpc>
        <a:spcBef>
          <a:spcPct val="0"/>
        </a:spcBef>
        <a:spcAft>
          <a:spcPct val="0"/>
        </a:spcAft>
        <a:defRPr sz="2800" b="1" i="1">
          <a:solidFill>
            <a:srgbClr val="281464"/>
          </a:solidFill>
          <a:latin typeface="Arial" charset="0"/>
        </a:defRPr>
      </a:lvl6pPr>
      <a:lvl7pPr marL="914400" algn="l" rtl="0" eaLnBrk="0" fontAlgn="base" hangingPunct="0">
        <a:lnSpc>
          <a:spcPct val="85000"/>
        </a:lnSpc>
        <a:spcBef>
          <a:spcPct val="0"/>
        </a:spcBef>
        <a:spcAft>
          <a:spcPct val="0"/>
        </a:spcAft>
        <a:defRPr sz="2800" b="1" i="1">
          <a:solidFill>
            <a:srgbClr val="281464"/>
          </a:solidFill>
          <a:latin typeface="Arial" charset="0"/>
        </a:defRPr>
      </a:lvl7pPr>
      <a:lvl8pPr marL="1371600" algn="l" rtl="0" eaLnBrk="0" fontAlgn="base" hangingPunct="0">
        <a:lnSpc>
          <a:spcPct val="85000"/>
        </a:lnSpc>
        <a:spcBef>
          <a:spcPct val="0"/>
        </a:spcBef>
        <a:spcAft>
          <a:spcPct val="0"/>
        </a:spcAft>
        <a:defRPr sz="2800" b="1" i="1">
          <a:solidFill>
            <a:srgbClr val="281464"/>
          </a:solidFill>
          <a:latin typeface="Arial" charset="0"/>
        </a:defRPr>
      </a:lvl8pPr>
      <a:lvl9pPr marL="1828800" algn="l" rtl="0" eaLnBrk="0" fontAlgn="base" hangingPunct="0">
        <a:lnSpc>
          <a:spcPct val="85000"/>
        </a:lnSpc>
        <a:spcBef>
          <a:spcPct val="0"/>
        </a:spcBef>
        <a:spcAft>
          <a:spcPct val="0"/>
        </a:spcAft>
        <a:defRPr sz="2800" b="1" i="1">
          <a:solidFill>
            <a:srgbClr val="281464"/>
          </a:solidFill>
          <a:latin typeface="Arial" charset="0"/>
        </a:defRPr>
      </a:lvl9pPr>
    </p:titleStyle>
    <p:bodyStyle>
      <a:lvl1pPr marL="230188" indent="-230188" algn="l" rtl="0" eaLnBrk="0" fontAlgn="base" hangingPunct="0">
        <a:lnSpc>
          <a:spcPct val="85000"/>
        </a:lnSpc>
        <a:spcBef>
          <a:spcPct val="40000"/>
        </a:spcBef>
        <a:spcAft>
          <a:spcPct val="0"/>
        </a:spcAft>
        <a:buClr>
          <a:srgbClr val="FF6600"/>
        </a:buClr>
        <a:buChar char="•"/>
        <a:defRPr sz="2000">
          <a:solidFill>
            <a:schemeClr val="tx1"/>
          </a:solidFill>
          <a:latin typeface="+mn-lt"/>
          <a:ea typeface="+mn-ea"/>
          <a:cs typeface="+mn-cs"/>
        </a:defRPr>
      </a:lvl1pPr>
      <a:lvl2pPr marL="684213" indent="-227013"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defRPr>
      </a:lvl2pPr>
      <a:lvl3pPr marL="1143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3pPr>
      <a:lvl4pPr marL="1600200" indent="-228600" algn="l" rtl="0" eaLnBrk="0" fontAlgn="base" hangingPunct="0">
        <a:lnSpc>
          <a:spcPct val="85000"/>
        </a:lnSpc>
        <a:spcBef>
          <a:spcPct val="20000"/>
        </a:spcBef>
        <a:spcAft>
          <a:spcPct val="0"/>
        </a:spcAft>
        <a:buClr>
          <a:srgbClr val="FF6600"/>
        </a:buClr>
        <a:buFont typeface="Times New Roman" pitchFamily="18" charset="0"/>
        <a:buChar char="–"/>
        <a:defRPr sz="2000">
          <a:solidFill>
            <a:schemeClr val="tx1"/>
          </a:solidFill>
          <a:latin typeface="+mn-lt"/>
        </a:defRPr>
      </a:lvl4pPr>
      <a:lvl5pPr marL="20574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5pPr>
      <a:lvl6pPr marL="25146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6pPr>
      <a:lvl7pPr marL="29718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7pPr>
      <a:lvl8pPr marL="34290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8pPr>
      <a:lvl9pPr marL="3886200" indent="-228600" algn="l" rtl="0" eaLnBrk="0" fontAlgn="base" hangingPunct="0">
        <a:lnSpc>
          <a:spcPct val="85000"/>
        </a:lnSpc>
        <a:spcBef>
          <a:spcPct val="20000"/>
        </a:spcBef>
        <a:spcAft>
          <a:spcPct val="0"/>
        </a:spcAft>
        <a:buClr>
          <a:srgbClr val="FF6600"/>
        </a:buClr>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oleObject" Target="../embeddings/oleObject28.bin"/><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oleObject" Target="../embeddings/oleObject30.bin"/><Relationship Id="rId4" Type="http://schemas.openxmlformats.org/officeDocument/2006/relationships/oleObject" Target="../embeddings/oleObject29.bin"/></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31.bin"/><Relationship Id="rId2" Type="http://schemas.openxmlformats.org/officeDocument/2006/relationships/slideLayout" Target="../slideLayouts/slideLayout2.xml"/><Relationship Id="rId1" Type="http://schemas.openxmlformats.org/officeDocument/2006/relationships/vmlDrawing" Target="../drawings/vmlDrawing8.v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37.bin"/><Relationship Id="rId3" Type="http://schemas.openxmlformats.org/officeDocument/2006/relationships/oleObject" Target="../embeddings/oleObject32.bin"/><Relationship Id="rId7" Type="http://schemas.openxmlformats.org/officeDocument/2006/relationships/oleObject" Target="../embeddings/oleObject36.bin"/><Relationship Id="rId12" Type="http://schemas.openxmlformats.org/officeDocument/2006/relationships/oleObject" Target="../embeddings/oleObject41.bin"/><Relationship Id="rId2" Type="http://schemas.openxmlformats.org/officeDocument/2006/relationships/slideLayout" Target="../slideLayouts/slideLayout2.xml"/><Relationship Id="rId1" Type="http://schemas.openxmlformats.org/officeDocument/2006/relationships/vmlDrawing" Target="../drawings/vmlDrawing9.vml"/><Relationship Id="rId6" Type="http://schemas.openxmlformats.org/officeDocument/2006/relationships/oleObject" Target="../embeddings/oleObject35.bin"/><Relationship Id="rId11" Type="http://schemas.openxmlformats.org/officeDocument/2006/relationships/oleObject" Target="../embeddings/oleObject40.bin"/><Relationship Id="rId5" Type="http://schemas.openxmlformats.org/officeDocument/2006/relationships/oleObject" Target="../embeddings/oleObject34.bin"/><Relationship Id="rId10" Type="http://schemas.openxmlformats.org/officeDocument/2006/relationships/oleObject" Target="../embeddings/oleObject39.bin"/><Relationship Id="rId4" Type="http://schemas.openxmlformats.org/officeDocument/2006/relationships/oleObject" Target="../embeddings/oleObject33.bin"/><Relationship Id="rId9" Type="http://schemas.openxmlformats.org/officeDocument/2006/relationships/oleObject" Target="../embeddings/oleObject38.bin"/></Relationships>
</file>

<file path=ppt/slides/_rels/slide14.xml.rels><?xml version="1.0" encoding="UTF-8" standalone="yes"?>
<Relationships xmlns="http://schemas.openxmlformats.org/package/2006/relationships"><Relationship Id="rId3" Type="http://schemas.openxmlformats.org/officeDocument/2006/relationships/oleObject" Target="../embeddings/oleObject42.bin"/><Relationship Id="rId2" Type="http://schemas.openxmlformats.org/officeDocument/2006/relationships/slideLayout" Target="../slideLayouts/slideLayout2.xml"/><Relationship Id="rId1" Type="http://schemas.openxmlformats.org/officeDocument/2006/relationships/vmlDrawing" Target="../drawings/vmlDrawing10.vml"/><Relationship Id="rId4" Type="http://schemas.openxmlformats.org/officeDocument/2006/relationships/oleObject" Target="../embeddings/oleObject43.bin"/></Relationships>
</file>

<file path=ppt/slides/_rels/slide15.xml.rels><?xml version="1.0" encoding="UTF-8" standalone="yes"?>
<Relationships xmlns="http://schemas.openxmlformats.org/package/2006/relationships"><Relationship Id="rId3" Type="http://schemas.openxmlformats.org/officeDocument/2006/relationships/oleObject" Target="../embeddings/oleObject44.bin"/><Relationship Id="rId7" Type="http://schemas.openxmlformats.org/officeDocument/2006/relationships/oleObject" Target="../embeddings/oleObject48.bin"/><Relationship Id="rId2" Type="http://schemas.openxmlformats.org/officeDocument/2006/relationships/slideLayout" Target="../slideLayouts/slideLayout2.xml"/><Relationship Id="rId1" Type="http://schemas.openxmlformats.org/officeDocument/2006/relationships/vmlDrawing" Target="../drawings/vmlDrawing11.vml"/><Relationship Id="rId6" Type="http://schemas.openxmlformats.org/officeDocument/2006/relationships/oleObject" Target="../embeddings/oleObject47.bin"/><Relationship Id="rId5" Type="http://schemas.openxmlformats.org/officeDocument/2006/relationships/oleObject" Target="../embeddings/oleObject46.bin"/><Relationship Id="rId4" Type="http://schemas.openxmlformats.org/officeDocument/2006/relationships/oleObject" Target="../embeddings/oleObject45.bin"/></Relationships>
</file>

<file path=ppt/slides/_rels/slide16.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slideLayout" Target="../slideLayouts/slideLayout2.xml"/><Relationship Id="rId1" Type="http://schemas.openxmlformats.org/officeDocument/2006/relationships/vmlDrawing" Target="../drawings/vmlDrawing12.vml"/><Relationship Id="rId4" Type="http://schemas.openxmlformats.org/officeDocument/2006/relationships/oleObject" Target="../embeddings/oleObject49.bin"/></Relationships>
</file>

<file path=ppt/slides/_rels/slide17.xml.rels><?xml version="1.0" encoding="UTF-8" standalone="yes"?>
<Relationships xmlns="http://schemas.openxmlformats.org/package/2006/relationships"><Relationship Id="rId2" Type="http://schemas.openxmlformats.org/officeDocument/2006/relationships/image" Target="../media/image53.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oleObject" Target="../embeddings/oleObject55.bin"/><Relationship Id="rId13" Type="http://schemas.openxmlformats.org/officeDocument/2006/relationships/oleObject" Target="../embeddings/oleObject60.bin"/><Relationship Id="rId18" Type="http://schemas.openxmlformats.org/officeDocument/2006/relationships/oleObject" Target="../embeddings/oleObject65.bin"/><Relationship Id="rId3" Type="http://schemas.openxmlformats.org/officeDocument/2006/relationships/oleObject" Target="../embeddings/oleObject50.bin"/><Relationship Id="rId7" Type="http://schemas.openxmlformats.org/officeDocument/2006/relationships/oleObject" Target="../embeddings/oleObject54.bin"/><Relationship Id="rId12" Type="http://schemas.openxmlformats.org/officeDocument/2006/relationships/oleObject" Target="../embeddings/oleObject59.bin"/><Relationship Id="rId17" Type="http://schemas.openxmlformats.org/officeDocument/2006/relationships/oleObject" Target="../embeddings/oleObject64.bin"/><Relationship Id="rId2" Type="http://schemas.openxmlformats.org/officeDocument/2006/relationships/slideLayout" Target="../slideLayouts/slideLayout2.xml"/><Relationship Id="rId16" Type="http://schemas.openxmlformats.org/officeDocument/2006/relationships/oleObject" Target="../embeddings/oleObject63.bin"/><Relationship Id="rId1" Type="http://schemas.openxmlformats.org/officeDocument/2006/relationships/vmlDrawing" Target="../drawings/vmlDrawing13.vml"/><Relationship Id="rId6" Type="http://schemas.openxmlformats.org/officeDocument/2006/relationships/oleObject" Target="../embeddings/oleObject53.bin"/><Relationship Id="rId11" Type="http://schemas.openxmlformats.org/officeDocument/2006/relationships/oleObject" Target="../embeddings/oleObject58.bin"/><Relationship Id="rId5" Type="http://schemas.openxmlformats.org/officeDocument/2006/relationships/oleObject" Target="../embeddings/oleObject52.bin"/><Relationship Id="rId15" Type="http://schemas.openxmlformats.org/officeDocument/2006/relationships/oleObject" Target="../embeddings/oleObject62.bin"/><Relationship Id="rId10" Type="http://schemas.openxmlformats.org/officeDocument/2006/relationships/oleObject" Target="../embeddings/oleObject57.bin"/><Relationship Id="rId19" Type="http://schemas.openxmlformats.org/officeDocument/2006/relationships/oleObject" Target="../embeddings/oleObject66.bin"/><Relationship Id="rId4" Type="http://schemas.openxmlformats.org/officeDocument/2006/relationships/oleObject" Target="../embeddings/oleObject51.bin"/><Relationship Id="rId9" Type="http://schemas.openxmlformats.org/officeDocument/2006/relationships/oleObject" Target="../embeddings/oleObject56.bin"/><Relationship Id="rId14" Type="http://schemas.openxmlformats.org/officeDocument/2006/relationships/oleObject" Target="../embeddings/oleObject61.bin"/></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67.bin"/><Relationship Id="rId2" Type="http://schemas.openxmlformats.org/officeDocument/2006/relationships/slideLayout" Target="../slideLayouts/slideLayout2.xml"/><Relationship Id="rId1" Type="http://schemas.openxmlformats.org/officeDocument/2006/relationships/vmlDrawing" Target="../drawings/vmlDrawing14.v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68.bin"/><Relationship Id="rId2" Type="http://schemas.openxmlformats.org/officeDocument/2006/relationships/slideLayout" Target="../slideLayouts/slideLayout2.xml"/><Relationship Id="rId1" Type="http://schemas.openxmlformats.org/officeDocument/2006/relationships/vmlDrawing" Target="../drawings/vmlDrawing15.vml"/><Relationship Id="rId4" Type="http://schemas.openxmlformats.org/officeDocument/2006/relationships/oleObject" Target="../embeddings/oleObject69.bin"/></Relationships>
</file>

<file path=ppt/slides/_rels/slide21.xml.rels><?xml version="1.0" encoding="UTF-8" standalone="yes"?>
<Relationships xmlns="http://schemas.openxmlformats.org/package/2006/relationships"><Relationship Id="rId3" Type="http://schemas.openxmlformats.org/officeDocument/2006/relationships/oleObject" Target="../embeddings/oleObject70.bin"/><Relationship Id="rId7" Type="http://schemas.openxmlformats.org/officeDocument/2006/relationships/oleObject" Target="../embeddings/oleObject74.bin"/><Relationship Id="rId2" Type="http://schemas.openxmlformats.org/officeDocument/2006/relationships/slideLayout" Target="../slideLayouts/slideLayout2.xml"/><Relationship Id="rId1" Type="http://schemas.openxmlformats.org/officeDocument/2006/relationships/vmlDrawing" Target="../drawings/vmlDrawing16.vml"/><Relationship Id="rId6" Type="http://schemas.openxmlformats.org/officeDocument/2006/relationships/oleObject" Target="../embeddings/oleObject73.bin"/><Relationship Id="rId5" Type="http://schemas.openxmlformats.org/officeDocument/2006/relationships/oleObject" Target="../embeddings/oleObject72.bin"/><Relationship Id="rId4" Type="http://schemas.openxmlformats.org/officeDocument/2006/relationships/oleObject" Target="../embeddings/oleObject71.bin"/></Relationships>
</file>

<file path=ppt/slides/_rels/slide22.xml.rels><?xml version="1.0" encoding="UTF-8" standalone="yes"?>
<Relationships xmlns="http://schemas.openxmlformats.org/package/2006/relationships"><Relationship Id="rId3" Type="http://schemas.openxmlformats.org/officeDocument/2006/relationships/oleObject" Target="../embeddings/oleObject75.bin"/><Relationship Id="rId2" Type="http://schemas.openxmlformats.org/officeDocument/2006/relationships/slideLayout" Target="../slideLayouts/slideLayout2.xml"/><Relationship Id="rId1" Type="http://schemas.openxmlformats.org/officeDocument/2006/relationships/vmlDrawing" Target="../drawings/vmlDrawing17.vml"/><Relationship Id="rId4" Type="http://schemas.openxmlformats.org/officeDocument/2006/relationships/oleObject" Target="../embeddings/oleObject76.bin"/></Relationships>
</file>

<file path=ppt/slides/_rels/slide23.xml.rels><?xml version="1.0" encoding="UTF-8" standalone="yes"?>
<Relationships xmlns="http://schemas.openxmlformats.org/package/2006/relationships"><Relationship Id="rId3" Type="http://schemas.openxmlformats.org/officeDocument/2006/relationships/image" Target="../media/image83.emf"/><Relationship Id="rId7" Type="http://schemas.openxmlformats.org/officeDocument/2006/relationships/oleObject" Target="../embeddings/oleObject80.bin"/><Relationship Id="rId2" Type="http://schemas.openxmlformats.org/officeDocument/2006/relationships/slideLayout" Target="../slideLayouts/slideLayout2.xml"/><Relationship Id="rId1" Type="http://schemas.openxmlformats.org/officeDocument/2006/relationships/vmlDrawing" Target="../drawings/vmlDrawing18.vml"/><Relationship Id="rId6" Type="http://schemas.openxmlformats.org/officeDocument/2006/relationships/oleObject" Target="../embeddings/oleObject79.bin"/><Relationship Id="rId5" Type="http://schemas.openxmlformats.org/officeDocument/2006/relationships/oleObject" Target="../embeddings/oleObject78.bin"/><Relationship Id="rId4" Type="http://schemas.openxmlformats.org/officeDocument/2006/relationships/oleObject" Target="../embeddings/oleObject77.bin"/></Relationships>
</file>

<file path=ppt/slides/_rels/slide24.xml.rels><?xml version="1.0" encoding="UTF-8" standalone="yes"?>
<Relationships xmlns="http://schemas.openxmlformats.org/package/2006/relationships"><Relationship Id="rId3" Type="http://schemas.openxmlformats.org/officeDocument/2006/relationships/oleObject" Target="../embeddings/oleObject81.bin"/><Relationship Id="rId7" Type="http://schemas.openxmlformats.org/officeDocument/2006/relationships/oleObject" Target="../embeddings/oleObject84.bin"/><Relationship Id="rId2" Type="http://schemas.openxmlformats.org/officeDocument/2006/relationships/slideLayout" Target="../slideLayouts/slideLayout2.xml"/><Relationship Id="rId1" Type="http://schemas.openxmlformats.org/officeDocument/2006/relationships/vmlDrawing" Target="../drawings/vmlDrawing19.vml"/><Relationship Id="rId6" Type="http://schemas.openxmlformats.org/officeDocument/2006/relationships/image" Target="../media/image84.emf"/><Relationship Id="rId5" Type="http://schemas.openxmlformats.org/officeDocument/2006/relationships/oleObject" Target="../embeddings/oleObject83.bin"/><Relationship Id="rId4" Type="http://schemas.openxmlformats.org/officeDocument/2006/relationships/oleObject" Target="../embeddings/oleObject82.bin"/></Relationships>
</file>

<file path=ppt/slides/_rels/slide25.xml.rels><?xml version="1.0" encoding="UTF-8" standalone="yes"?>
<Relationships xmlns="http://schemas.openxmlformats.org/package/2006/relationships"><Relationship Id="rId3" Type="http://schemas.openxmlformats.org/officeDocument/2006/relationships/oleObject" Target="../embeddings/oleObject85.bin"/><Relationship Id="rId7" Type="http://schemas.openxmlformats.org/officeDocument/2006/relationships/image" Target="../media/image87.emf"/><Relationship Id="rId2" Type="http://schemas.openxmlformats.org/officeDocument/2006/relationships/slideLayout" Target="../slideLayouts/slideLayout2.xml"/><Relationship Id="rId1" Type="http://schemas.openxmlformats.org/officeDocument/2006/relationships/vmlDrawing" Target="../drawings/vmlDrawing20.vml"/><Relationship Id="rId6" Type="http://schemas.openxmlformats.org/officeDocument/2006/relationships/oleObject" Target="../embeddings/oleObject88.bin"/><Relationship Id="rId5" Type="http://schemas.openxmlformats.org/officeDocument/2006/relationships/oleObject" Target="../embeddings/oleObject87.bin"/><Relationship Id="rId4" Type="http://schemas.openxmlformats.org/officeDocument/2006/relationships/oleObject" Target="../embeddings/oleObject86.bin"/></Relationships>
</file>

<file path=ppt/slides/_rels/slide26.xml.rels><?xml version="1.0" encoding="UTF-8" standalone="yes"?>
<Relationships xmlns="http://schemas.openxmlformats.org/package/2006/relationships"><Relationship Id="rId3" Type="http://schemas.openxmlformats.org/officeDocument/2006/relationships/oleObject" Target="../embeddings/oleObject89.bin"/><Relationship Id="rId7" Type="http://schemas.openxmlformats.org/officeDocument/2006/relationships/image" Target="../media/image88.emf"/><Relationship Id="rId2" Type="http://schemas.openxmlformats.org/officeDocument/2006/relationships/slideLayout" Target="../slideLayouts/slideLayout2.xml"/><Relationship Id="rId1" Type="http://schemas.openxmlformats.org/officeDocument/2006/relationships/vmlDrawing" Target="../drawings/vmlDrawing21.vml"/><Relationship Id="rId6" Type="http://schemas.openxmlformats.org/officeDocument/2006/relationships/oleObject" Target="../embeddings/oleObject92.bin"/><Relationship Id="rId5" Type="http://schemas.openxmlformats.org/officeDocument/2006/relationships/oleObject" Target="../embeddings/oleObject91.bin"/><Relationship Id="rId4" Type="http://schemas.openxmlformats.org/officeDocument/2006/relationships/oleObject" Target="../embeddings/oleObject90.bin"/></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oleObject" Target="../embeddings/oleObject6.bin"/><Relationship Id="rId13" Type="http://schemas.openxmlformats.org/officeDocument/2006/relationships/oleObject" Target="../embeddings/oleObject11.bin"/><Relationship Id="rId3" Type="http://schemas.openxmlformats.org/officeDocument/2006/relationships/oleObject" Target="../embeddings/oleObject1.bin"/><Relationship Id="rId7" Type="http://schemas.openxmlformats.org/officeDocument/2006/relationships/oleObject" Target="../embeddings/oleObject5.bin"/><Relationship Id="rId12" Type="http://schemas.openxmlformats.org/officeDocument/2006/relationships/oleObject" Target="../embeddings/oleObject10.bin"/><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oleObject" Target="../embeddings/oleObject4.bin"/><Relationship Id="rId11" Type="http://schemas.openxmlformats.org/officeDocument/2006/relationships/oleObject" Target="../embeddings/oleObject9.bin"/><Relationship Id="rId5" Type="http://schemas.openxmlformats.org/officeDocument/2006/relationships/oleObject" Target="../embeddings/oleObject3.bin"/><Relationship Id="rId10" Type="http://schemas.openxmlformats.org/officeDocument/2006/relationships/oleObject" Target="../embeddings/oleObject8.bin"/><Relationship Id="rId4" Type="http://schemas.openxmlformats.org/officeDocument/2006/relationships/oleObject" Target="../embeddings/oleObject2.bin"/><Relationship Id="rId9" Type="http://schemas.openxmlformats.org/officeDocument/2006/relationships/oleObject" Target="../embeddings/oleObject7.bin"/><Relationship Id="rId14" Type="http://schemas.openxmlformats.org/officeDocument/2006/relationships/oleObject" Target="../embeddings/oleObject12.bin"/></Relationships>
</file>

<file path=ppt/slides/_rels/slide5.xml.rels><?xml version="1.0" encoding="UTF-8" standalone="yes"?>
<Relationships xmlns="http://schemas.openxmlformats.org/package/2006/relationships"><Relationship Id="rId3" Type="http://schemas.openxmlformats.org/officeDocument/2006/relationships/oleObject" Target="../embeddings/oleObject13.bin"/><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oleObject" Target="../embeddings/oleObject16.bin"/><Relationship Id="rId5" Type="http://schemas.openxmlformats.org/officeDocument/2006/relationships/oleObject" Target="../embeddings/oleObject15.bin"/><Relationship Id="rId4" Type="http://schemas.openxmlformats.org/officeDocument/2006/relationships/oleObject" Target="../embeddings/oleObject14.bin"/></Relationships>
</file>

<file path=ppt/slides/_rels/slide6.xml.rels><?xml version="1.0" encoding="UTF-8" standalone="yes"?>
<Relationships xmlns="http://schemas.openxmlformats.org/package/2006/relationships"><Relationship Id="rId3" Type="http://schemas.openxmlformats.org/officeDocument/2006/relationships/oleObject" Target="../embeddings/oleObject17.bin"/><Relationship Id="rId2" Type="http://schemas.openxmlformats.org/officeDocument/2006/relationships/slideLayout" Target="../slideLayouts/slideLayout2.xml"/><Relationship Id="rId1" Type="http://schemas.openxmlformats.org/officeDocument/2006/relationships/vmlDrawing" Target="../drawings/vmlDrawing3.vml"/><Relationship Id="rId6" Type="http://schemas.openxmlformats.org/officeDocument/2006/relationships/oleObject" Target="../embeddings/oleObject20.bin"/><Relationship Id="rId5" Type="http://schemas.openxmlformats.org/officeDocument/2006/relationships/oleObject" Target="../embeddings/oleObject19.bin"/><Relationship Id="rId4" Type="http://schemas.openxmlformats.org/officeDocument/2006/relationships/oleObject" Target="../embeddings/oleObject18.bin"/></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21.bin"/><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oleObject" Target="../embeddings/oleObject23.bin"/><Relationship Id="rId4" Type="http://schemas.openxmlformats.org/officeDocument/2006/relationships/oleObject" Target="../embeddings/oleObject22.bin"/></Relationships>
</file>

<file path=ppt/slides/_rels/slide8.xml.rels><?xml version="1.0" encoding="UTF-8" standalone="yes"?>
<Relationships xmlns="http://schemas.openxmlformats.org/package/2006/relationships"><Relationship Id="rId3" Type="http://schemas.openxmlformats.org/officeDocument/2006/relationships/oleObject" Target="../embeddings/oleObject24.bin"/><Relationship Id="rId2" Type="http://schemas.openxmlformats.org/officeDocument/2006/relationships/slideLayout" Target="../slideLayouts/slideLayout2.xml"/><Relationship Id="rId1" Type="http://schemas.openxmlformats.org/officeDocument/2006/relationships/vmlDrawing" Target="../drawings/vmlDrawing5.vml"/><Relationship Id="rId4" Type="http://schemas.openxmlformats.org/officeDocument/2006/relationships/oleObject" Target="../embeddings/oleObject25.bin"/></Relationships>
</file>

<file path=ppt/slides/_rels/slide9.xml.rels><?xml version="1.0" encoding="UTF-8" standalone="yes"?>
<Relationships xmlns="http://schemas.openxmlformats.org/package/2006/relationships"><Relationship Id="rId3" Type="http://schemas.openxmlformats.org/officeDocument/2006/relationships/oleObject" Target="../embeddings/oleObject26.bin"/><Relationship Id="rId2" Type="http://schemas.openxmlformats.org/officeDocument/2006/relationships/slideLayout" Target="../slideLayouts/slideLayout2.xml"/><Relationship Id="rId1" Type="http://schemas.openxmlformats.org/officeDocument/2006/relationships/vmlDrawing" Target="../drawings/vmlDrawing6.vml"/><Relationship Id="rId4" Type="http://schemas.openxmlformats.org/officeDocument/2006/relationships/oleObject" Target="../embeddings/oleObject27.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2" name="Rectangle 4"/>
          <p:cNvSpPr>
            <a:spLocks noGrp="1" noChangeArrowheads="1"/>
          </p:cNvSpPr>
          <p:nvPr>
            <p:ph type="ctrTitle"/>
          </p:nvPr>
        </p:nvSpPr>
        <p:spPr>
          <a:xfrm>
            <a:off x="2892425" y="578228"/>
            <a:ext cx="5797550" cy="1569660"/>
          </a:xfrm>
        </p:spPr>
        <p:txBody>
          <a:bodyPr/>
          <a:lstStyle/>
          <a:p>
            <a:r>
              <a:rPr lang="en-US" dirty="0" smtClean="0"/>
              <a:t>Discrete-Time IDA Passivity-Based Control of Coupled Tank Processes Subject to Actuator Saturation</a:t>
            </a:r>
            <a:endParaRPr lang="en-US" dirty="0"/>
          </a:p>
        </p:txBody>
      </p:sp>
      <p:sp>
        <p:nvSpPr>
          <p:cNvPr id="68613" name="Rectangle 5"/>
          <p:cNvSpPr>
            <a:spLocks noGrp="1" noChangeArrowheads="1"/>
          </p:cNvSpPr>
          <p:nvPr>
            <p:ph type="subTitle" idx="1"/>
          </p:nvPr>
        </p:nvSpPr>
        <p:spPr>
          <a:xfrm>
            <a:off x="2914650" y="2500745"/>
            <a:ext cx="5775325" cy="936193"/>
          </a:xfrm>
        </p:spPr>
        <p:txBody>
          <a:bodyPr/>
          <a:lstStyle/>
          <a:p>
            <a:r>
              <a:rPr lang="en-US" dirty="0" smtClean="0"/>
              <a:t>Nicholas Kottenstette, Joseph Porter, </a:t>
            </a:r>
            <a:endParaRPr lang="en-US" dirty="0" smtClean="0"/>
          </a:p>
          <a:p>
            <a:r>
              <a:rPr lang="en-US" dirty="0" smtClean="0"/>
              <a:t>Gabor </a:t>
            </a:r>
            <a:r>
              <a:rPr lang="en-US" dirty="0" smtClean="0"/>
              <a:t>Karsai, and Janos Sztipanovits</a:t>
            </a:r>
          </a:p>
          <a:p>
            <a:r>
              <a:rPr lang="en-US" dirty="0" smtClean="0"/>
              <a:t>ISIS, Vanderbilt University</a:t>
            </a:r>
          </a:p>
          <a:p>
            <a:endParaRPr lang="en-US" dirty="0" smtClean="0"/>
          </a:p>
          <a:p>
            <a:endParaRPr lang="en-US" dirty="0" smtClean="0"/>
          </a:p>
        </p:txBody>
      </p:sp>
      <p:sp>
        <p:nvSpPr>
          <p:cNvPr id="68615" name="Text Box 7"/>
          <p:cNvSpPr txBox="1">
            <a:spLocks noChangeArrowheads="1"/>
          </p:cNvSpPr>
          <p:nvPr/>
        </p:nvSpPr>
        <p:spPr bwMode="auto">
          <a:xfrm>
            <a:off x="2914650" y="3436938"/>
            <a:ext cx="5775325" cy="207962"/>
          </a:xfrm>
          <a:prstGeom prst="rect">
            <a:avLst/>
          </a:prstGeom>
          <a:noFill/>
          <a:ln w="9525">
            <a:noFill/>
            <a:miter lim="800000"/>
            <a:headEnd/>
            <a:tailEnd/>
          </a:ln>
          <a:effectLst/>
        </p:spPr>
        <p:txBody>
          <a:bodyPr lIns="0" tIns="0" rIns="0" bIns="0">
            <a:spAutoFit/>
          </a:bodyPr>
          <a:lstStyle/>
          <a:p>
            <a:pPr>
              <a:lnSpc>
                <a:spcPct val="85000"/>
              </a:lnSpc>
              <a:spcBef>
                <a:spcPct val="40000"/>
              </a:spcBef>
            </a:pPr>
            <a:r>
              <a:rPr lang="en-US" sz="1600" dirty="0" smtClean="0">
                <a:latin typeface="Arial" charset="0"/>
              </a:rPr>
              <a:t>08/11/2010</a:t>
            </a:r>
            <a:endParaRPr lang="en-US" sz="1600" dirty="0">
              <a:latin typeface="Arial" charset="0"/>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 Integrator Anti-Windup Compensator</a:t>
            </a:r>
            <a:endParaRPr lang="en-US" dirty="0"/>
          </a:p>
        </p:txBody>
      </p:sp>
      <p:graphicFrame>
        <p:nvGraphicFramePr>
          <p:cNvPr id="3" name="Object 2"/>
          <p:cNvGraphicFramePr>
            <a:graphicFrameLocks noChangeAspect="1"/>
          </p:cNvGraphicFramePr>
          <p:nvPr/>
        </p:nvGraphicFramePr>
        <p:xfrm>
          <a:off x="5094227" y="2743200"/>
          <a:ext cx="3783073" cy="2362200"/>
        </p:xfrm>
        <a:graphic>
          <a:graphicData uri="http://schemas.openxmlformats.org/presentationml/2006/ole">
            <p:oleObj spid="_x0000_s74754" name="Equation" r:id="rId3" imgW="2705040" imgH="1688760" progId="Equation.DSMT4">
              <p:embed/>
            </p:oleObj>
          </a:graphicData>
        </a:graphic>
      </p:graphicFrame>
      <p:graphicFrame>
        <p:nvGraphicFramePr>
          <p:cNvPr id="4" name="Object 3"/>
          <p:cNvGraphicFramePr>
            <a:graphicFrameLocks noChangeAspect="1"/>
          </p:cNvGraphicFramePr>
          <p:nvPr/>
        </p:nvGraphicFramePr>
        <p:xfrm>
          <a:off x="1371600" y="1752600"/>
          <a:ext cx="6447692" cy="609600"/>
        </p:xfrm>
        <a:graphic>
          <a:graphicData uri="http://schemas.openxmlformats.org/presentationml/2006/ole">
            <p:oleObj spid="_x0000_s74755" name="Equation" r:id="rId4" imgW="3492360" imgH="330120" progId="Equation.DSMT4">
              <p:embed/>
            </p:oleObj>
          </a:graphicData>
        </a:graphic>
      </p:graphicFrame>
      <p:graphicFrame>
        <p:nvGraphicFramePr>
          <p:cNvPr id="5" name="Object 4"/>
          <p:cNvGraphicFramePr>
            <a:graphicFrameLocks noChangeAspect="1"/>
          </p:cNvGraphicFramePr>
          <p:nvPr/>
        </p:nvGraphicFramePr>
        <p:xfrm>
          <a:off x="236538" y="3581400"/>
          <a:ext cx="5478462" cy="2895600"/>
        </p:xfrm>
        <a:graphic>
          <a:graphicData uri="http://schemas.openxmlformats.org/presentationml/2006/ole">
            <p:oleObj spid="_x0000_s74756" name="Equation" r:id="rId5" imgW="4012920" imgH="2120760" progId="Equation.DSMT4">
              <p:embed/>
            </p:oleObj>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 DT-Implementation</a:t>
            </a:r>
            <a:endParaRPr lang="en-US" dirty="0"/>
          </a:p>
        </p:txBody>
      </p:sp>
      <p:sp>
        <p:nvSpPr>
          <p:cNvPr id="4" name="TextBox 3"/>
          <p:cNvSpPr txBox="1"/>
          <p:nvPr/>
        </p:nvSpPr>
        <p:spPr>
          <a:xfrm>
            <a:off x="304800" y="1371600"/>
            <a:ext cx="8610600" cy="830997"/>
          </a:xfrm>
          <a:prstGeom prst="rect">
            <a:avLst/>
          </a:prstGeom>
          <a:noFill/>
        </p:spPr>
        <p:txBody>
          <a:bodyPr wrap="square" rtlCol="0">
            <a:spAutoFit/>
          </a:bodyPr>
          <a:lstStyle/>
          <a:p>
            <a:r>
              <a:rPr lang="en-US" sz="2400" dirty="0" smtClean="0"/>
              <a:t>Discrete-time implementation of the full controller with anti-windup:</a:t>
            </a:r>
            <a:endParaRPr lang="en-US" sz="2400" dirty="0"/>
          </a:p>
        </p:txBody>
      </p:sp>
      <p:graphicFrame>
        <p:nvGraphicFramePr>
          <p:cNvPr id="5" name="Object 4"/>
          <p:cNvGraphicFramePr>
            <a:graphicFrameLocks noChangeAspect="1"/>
          </p:cNvGraphicFramePr>
          <p:nvPr/>
        </p:nvGraphicFramePr>
        <p:xfrm>
          <a:off x="2171700" y="1955800"/>
          <a:ext cx="5568950" cy="4724400"/>
        </p:xfrm>
        <a:graphic>
          <a:graphicData uri="http://schemas.openxmlformats.org/presentationml/2006/ole">
            <p:oleObj spid="_x0000_s79874" name="Equation" r:id="rId3" imgW="3530520" imgH="2997000" progId="Equation.DSMT4">
              <p:embed/>
            </p:oleObj>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Symbolic Analysis using </a:t>
            </a:r>
            <a:r>
              <a:rPr lang="en-US" dirty="0" err="1" smtClean="0"/>
              <a:t>MuPAD</a:t>
            </a:r>
            <a:endParaRPr lang="en-US" dirty="0"/>
          </a:p>
        </p:txBody>
      </p:sp>
      <p:sp>
        <p:nvSpPr>
          <p:cNvPr id="3" name="Content Placeholder 2"/>
          <p:cNvSpPr>
            <a:spLocks noGrp="1"/>
          </p:cNvSpPr>
          <p:nvPr>
            <p:ph idx="1"/>
          </p:nvPr>
        </p:nvSpPr>
        <p:spPr/>
        <p:txBody>
          <a:bodyPr>
            <a:normAutofit/>
          </a:bodyPr>
          <a:lstStyle/>
          <a:p>
            <a:pPr marL="514350" indent="-514350">
              <a:buFont typeface="+mj-lt"/>
              <a:buAutoNum type="arabicPeriod"/>
            </a:pPr>
            <a:r>
              <a:rPr lang="en-US" dirty="0" smtClean="0"/>
              <a:t>Create a matrix </a:t>
            </a:r>
            <a:r>
              <a:rPr lang="en-US" i="1" dirty="0" smtClean="0">
                <a:latin typeface="Times New Roman" pitchFamily="18" charset="0"/>
                <a:cs typeface="Times New Roman" pitchFamily="18" charset="0"/>
              </a:rPr>
              <a:t>Q</a:t>
            </a:r>
            <a:r>
              <a:rPr lang="en-US" i="1" baseline="-25000" dirty="0" smtClean="0">
                <a:latin typeface="Times New Roman" pitchFamily="18" charset="0"/>
                <a:cs typeface="Times New Roman" pitchFamily="18" charset="0"/>
              </a:rPr>
              <a:t>d</a:t>
            </a:r>
            <a:r>
              <a:rPr lang="en-US" dirty="0" smtClean="0"/>
              <a:t> with symbolic variable entries.  Create an expression for the determinant of each leading principal </a:t>
            </a:r>
            <a:r>
              <a:rPr lang="en-US" dirty="0" err="1" smtClean="0"/>
              <a:t>submatrix</a:t>
            </a:r>
            <a:r>
              <a:rPr lang="en-US" dirty="0" smtClean="0"/>
              <a:t> </a:t>
            </a:r>
            <a:r>
              <a:rPr lang="en-US" i="1" dirty="0" smtClean="0">
                <a:latin typeface="Times New Roman" pitchFamily="18" charset="0"/>
                <a:cs typeface="Times New Roman" pitchFamily="18" charset="0"/>
              </a:rPr>
              <a:t>|–He{Q</a:t>
            </a:r>
            <a:r>
              <a:rPr lang="en-US" i="1" baseline="-25000" dirty="0" smtClean="0">
                <a:latin typeface="Times New Roman" pitchFamily="18" charset="0"/>
                <a:cs typeface="Times New Roman" pitchFamily="18" charset="0"/>
              </a:rPr>
              <a:t>d</a:t>
            </a:r>
            <a:r>
              <a:rPr lang="en-US" i="1" dirty="0" smtClean="0">
                <a:latin typeface="Times New Roman" pitchFamily="18" charset="0"/>
                <a:cs typeface="Times New Roman" pitchFamily="18" charset="0"/>
              </a:rPr>
              <a:t>}</a:t>
            </a:r>
            <a:r>
              <a:rPr lang="en-US" i="1" baseline="-25000" dirty="0" smtClean="0">
                <a:latin typeface="Times New Roman" pitchFamily="18" charset="0"/>
                <a:cs typeface="Times New Roman" pitchFamily="18" charset="0"/>
              </a:rPr>
              <a:t>k</a:t>
            </a:r>
            <a:r>
              <a:rPr lang="en-US" i="1" dirty="0" smtClean="0">
                <a:latin typeface="Times New Roman" pitchFamily="18" charset="0"/>
                <a:cs typeface="Times New Roman" pitchFamily="18" charset="0"/>
              </a:rPr>
              <a:t>| </a:t>
            </a:r>
            <a:r>
              <a:rPr lang="en-US" dirty="0" smtClean="0"/>
              <a:t>for </a:t>
            </a:r>
            <a:r>
              <a:rPr lang="en-US" i="1" dirty="0" smtClean="0">
                <a:latin typeface="Times New Roman" pitchFamily="18" charset="0"/>
                <a:cs typeface="Times New Roman" pitchFamily="18" charset="0"/>
              </a:rPr>
              <a:t>k=1…</a:t>
            </a:r>
            <a:r>
              <a:rPr lang="en-US" i="1" dirty="0" err="1" smtClean="0">
                <a:latin typeface="Times New Roman" pitchFamily="18" charset="0"/>
                <a:cs typeface="Times New Roman" pitchFamily="18" charset="0"/>
              </a:rPr>
              <a:t>n+p</a:t>
            </a:r>
            <a:r>
              <a:rPr lang="en-US" dirty="0" smtClean="0"/>
              <a:t>. Use </a:t>
            </a:r>
            <a:r>
              <a:rPr lang="en-US" i="1" dirty="0" smtClean="0"/>
              <a:t>solve() </a:t>
            </a:r>
            <a:r>
              <a:rPr lang="en-US" dirty="0" smtClean="0"/>
              <a:t>to find the control coefficient bounds subject to the constraints </a:t>
            </a:r>
            <a:r>
              <a:rPr lang="en-US" i="1" dirty="0" smtClean="0">
                <a:latin typeface="Times New Roman" pitchFamily="18" charset="0"/>
                <a:cs typeface="Times New Roman" pitchFamily="18" charset="0"/>
              </a:rPr>
              <a:t>|–He{Q</a:t>
            </a:r>
            <a:r>
              <a:rPr lang="en-US" i="1" baseline="-25000" dirty="0" smtClean="0">
                <a:latin typeface="Times New Roman" pitchFamily="18" charset="0"/>
                <a:cs typeface="Times New Roman" pitchFamily="18" charset="0"/>
              </a:rPr>
              <a:t>d</a:t>
            </a:r>
            <a:r>
              <a:rPr lang="en-US" i="1" dirty="0" smtClean="0">
                <a:latin typeface="Times New Roman" pitchFamily="18" charset="0"/>
                <a:cs typeface="Times New Roman" pitchFamily="18" charset="0"/>
              </a:rPr>
              <a:t>}</a:t>
            </a:r>
            <a:r>
              <a:rPr lang="en-US" i="1" baseline="-25000" dirty="0" smtClean="0">
                <a:latin typeface="Times New Roman" pitchFamily="18" charset="0"/>
                <a:cs typeface="Times New Roman" pitchFamily="18" charset="0"/>
              </a:rPr>
              <a:t>k</a:t>
            </a:r>
            <a:r>
              <a:rPr lang="en-US" i="1" dirty="0" smtClean="0">
                <a:latin typeface="Times New Roman" pitchFamily="18" charset="0"/>
                <a:cs typeface="Times New Roman" pitchFamily="18" charset="0"/>
              </a:rPr>
              <a:t>|&gt;0</a:t>
            </a:r>
            <a:r>
              <a:rPr lang="en-US" dirty="0" smtClean="0"/>
              <a:t>.</a:t>
            </a:r>
          </a:p>
          <a:p>
            <a:pPr marL="514350" indent="-514350">
              <a:buFont typeface="+mj-lt"/>
              <a:buAutoNum type="arabicPeriod"/>
            </a:pPr>
            <a:r>
              <a:rPr lang="en-US" dirty="0" smtClean="0"/>
              <a:t>Finding the matrix P requires several steps:</a:t>
            </a:r>
          </a:p>
          <a:p>
            <a:pPr marL="914400" lvl="1" indent="-514350">
              <a:buFont typeface="+mj-lt"/>
              <a:buAutoNum type="arabicPeriod"/>
            </a:pPr>
            <a:r>
              <a:rPr lang="en-US" dirty="0" smtClean="0"/>
              <a:t>Use </a:t>
            </a:r>
            <a:r>
              <a:rPr lang="en-US" i="1" dirty="0" err="1" smtClean="0"/>
              <a:t>linalg</a:t>
            </a:r>
            <a:r>
              <a:rPr lang="en-US" i="1" dirty="0" smtClean="0"/>
              <a:t>::</a:t>
            </a:r>
            <a:r>
              <a:rPr lang="en-US" i="1" dirty="0" err="1" smtClean="0"/>
              <a:t>nullspace</a:t>
            </a:r>
            <a:r>
              <a:rPr lang="en-US" i="1" dirty="0" smtClean="0"/>
              <a:t>()</a:t>
            </a:r>
            <a:r>
              <a:rPr lang="en-US" dirty="0" smtClean="0"/>
              <a:t> with </a:t>
            </a:r>
            <a:r>
              <a:rPr lang="en-US" i="1" dirty="0" smtClean="0">
                <a:latin typeface="Times New Roman" pitchFamily="18" charset="0"/>
                <a:cs typeface="Times New Roman" pitchFamily="18" charset="0"/>
              </a:rPr>
              <a:t>g(x)</a:t>
            </a:r>
            <a:r>
              <a:rPr lang="en-US" i="1" baseline="30000" dirty="0" smtClean="0">
                <a:latin typeface="Times New Roman" pitchFamily="18" charset="0"/>
                <a:cs typeface="Times New Roman" pitchFamily="18" charset="0"/>
              </a:rPr>
              <a:t>T</a:t>
            </a:r>
            <a:r>
              <a:rPr lang="en-US" dirty="0" smtClean="0"/>
              <a:t>, then concatenate the resulting vectors to find </a:t>
            </a:r>
            <a:r>
              <a:rPr lang="en-US" i="1" dirty="0" smtClean="0">
                <a:latin typeface="Times New Roman" pitchFamily="18" charset="0"/>
                <a:cs typeface="Times New Roman" pitchFamily="18" charset="0"/>
              </a:rPr>
              <a:t>g</a:t>
            </a:r>
            <a:r>
              <a:rPr lang="en-US" i="1" baseline="30000" dirty="0" smtClean="0">
                <a:latin typeface="Times New Roman" pitchFamily="18" charset="0"/>
                <a:cs typeface="Times New Roman" pitchFamily="18" charset="0"/>
                <a:sym typeface="Symbol"/>
              </a:rPr>
              <a:t></a:t>
            </a:r>
            <a:r>
              <a:rPr lang="en-US" i="1" dirty="0" smtClean="0">
                <a:latin typeface="Times New Roman" pitchFamily="18" charset="0"/>
                <a:cs typeface="Times New Roman" pitchFamily="18" charset="0"/>
              </a:rPr>
              <a:t>(x)</a:t>
            </a:r>
            <a:r>
              <a:rPr lang="en-US" dirty="0" smtClean="0"/>
              <a:t>.</a:t>
            </a:r>
          </a:p>
          <a:p>
            <a:pPr marL="914400" lvl="1" indent="-514350">
              <a:buFont typeface="+mj-lt"/>
              <a:buAutoNum type="arabicPeriod"/>
            </a:pPr>
            <a:r>
              <a:rPr lang="en-US" dirty="0" smtClean="0"/>
              <a:t>Compute </a:t>
            </a:r>
            <a:r>
              <a:rPr lang="en-US" i="1" dirty="0" smtClean="0">
                <a:latin typeface="Times New Roman" pitchFamily="18" charset="0"/>
                <a:cs typeface="Times New Roman" pitchFamily="18" charset="0"/>
              </a:rPr>
              <a:t>g†</a:t>
            </a:r>
            <a:r>
              <a:rPr lang="en-US" dirty="0" smtClean="0"/>
              <a:t> using the Moore-Penrose left </a:t>
            </a:r>
            <a:r>
              <a:rPr lang="en-US" dirty="0" err="1" smtClean="0"/>
              <a:t>pseudoinverse</a:t>
            </a:r>
            <a:r>
              <a:rPr lang="en-US" dirty="0" smtClean="0"/>
              <a:t> </a:t>
            </a:r>
            <a:r>
              <a:rPr lang="en-US" i="1" dirty="0" smtClean="0">
                <a:latin typeface="Times New Roman" pitchFamily="18" charset="0"/>
                <a:cs typeface="Times New Roman" pitchFamily="18" charset="0"/>
              </a:rPr>
              <a:t>g†(x)=(g(x)</a:t>
            </a:r>
            <a:r>
              <a:rPr lang="en-US" i="1" baseline="30000" dirty="0" err="1" smtClean="0">
                <a:latin typeface="Times New Roman" pitchFamily="18" charset="0"/>
                <a:cs typeface="Times New Roman" pitchFamily="18" charset="0"/>
              </a:rPr>
              <a:t>T</a:t>
            </a:r>
            <a:r>
              <a:rPr lang="en-US" i="1" dirty="0" err="1" smtClean="0">
                <a:latin typeface="Times New Roman" pitchFamily="18" charset="0"/>
                <a:cs typeface="Times New Roman" pitchFamily="18" charset="0"/>
              </a:rPr>
              <a:t>g</a:t>
            </a:r>
            <a:r>
              <a:rPr lang="en-US" i="1" dirty="0" smtClean="0">
                <a:latin typeface="Times New Roman" pitchFamily="18" charset="0"/>
                <a:cs typeface="Times New Roman" pitchFamily="18" charset="0"/>
              </a:rPr>
              <a:t>(x))</a:t>
            </a:r>
            <a:r>
              <a:rPr lang="en-US" i="1" baseline="30000" dirty="0" smtClean="0">
                <a:latin typeface="Times New Roman" pitchFamily="18" charset="0"/>
                <a:cs typeface="Times New Roman" pitchFamily="18" charset="0"/>
              </a:rPr>
              <a:t>-1</a:t>
            </a:r>
            <a:r>
              <a:rPr lang="en-US" i="1" dirty="0" smtClean="0">
                <a:latin typeface="Times New Roman" pitchFamily="18" charset="0"/>
                <a:cs typeface="Times New Roman" pitchFamily="18" charset="0"/>
              </a:rPr>
              <a:t>g(x)</a:t>
            </a:r>
            <a:r>
              <a:rPr lang="en-US" i="1" baseline="30000" dirty="0" smtClean="0">
                <a:latin typeface="Times New Roman" pitchFamily="18" charset="0"/>
                <a:cs typeface="Times New Roman" pitchFamily="18" charset="0"/>
              </a:rPr>
              <a:t>T</a:t>
            </a:r>
            <a:r>
              <a:rPr lang="en-US" i="1" dirty="0" smtClean="0">
                <a:latin typeface="Times New Roman" pitchFamily="18" charset="0"/>
                <a:cs typeface="Times New Roman" pitchFamily="18" charset="0"/>
              </a:rPr>
              <a:t> </a:t>
            </a:r>
            <a:r>
              <a:rPr lang="en-US" dirty="0" smtClean="0"/>
              <a:t> .</a:t>
            </a:r>
          </a:p>
          <a:p>
            <a:pPr marL="914400" lvl="1" indent="-514350">
              <a:buFont typeface="+mj-lt"/>
              <a:buAutoNum type="arabicPeriod"/>
            </a:pPr>
            <a:r>
              <a:rPr lang="en-US" dirty="0" smtClean="0"/>
              <a:t>Form </a:t>
            </a:r>
            <a:r>
              <a:rPr lang="en-US" i="1" dirty="0" smtClean="0">
                <a:latin typeface="Times New Roman" pitchFamily="18" charset="0"/>
                <a:cs typeface="Times New Roman" pitchFamily="18" charset="0"/>
              </a:rPr>
              <a:t>g</a:t>
            </a:r>
            <a:r>
              <a:rPr lang="en-US" i="1" baseline="30000" dirty="0" smtClean="0">
                <a:latin typeface="Times New Roman" pitchFamily="18" charset="0"/>
                <a:cs typeface="Times New Roman" pitchFamily="18" charset="0"/>
                <a:sym typeface="Symbol"/>
              </a:rPr>
              <a:t></a:t>
            </a:r>
            <a:r>
              <a:rPr lang="en-US" i="1" dirty="0" smtClean="0">
                <a:latin typeface="Times New Roman" pitchFamily="18" charset="0"/>
                <a:cs typeface="Times New Roman" pitchFamily="18" charset="0"/>
              </a:rPr>
              <a:t>(x)Q</a:t>
            </a:r>
            <a:r>
              <a:rPr lang="en-US" i="1" baseline="-25000" dirty="0" smtClean="0">
                <a:latin typeface="Times New Roman" pitchFamily="18" charset="0"/>
                <a:cs typeface="Times New Roman" pitchFamily="18" charset="0"/>
              </a:rPr>
              <a:t>d</a:t>
            </a:r>
            <a:r>
              <a:rPr lang="en-US" i="1" dirty="0" smtClean="0">
                <a:latin typeface="Times New Roman" pitchFamily="18" charset="0"/>
                <a:cs typeface="Times New Roman" pitchFamily="18" charset="0"/>
              </a:rPr>
              <a:t> </a:t>
            </a:r>
            <a:r>
              <a:rPr lang="en-US" dirty="0" smtClean="0">
                <a:cs typeface="Times New Roman" pitchFamily="18" charset="0"/>
              </a:rPr>
              <a:t>and </a:t>
            </a:r>
            <a:r>
              <a:rPr lang="en-US" i="1" dirty="0" smtClean="0">
                <a:latin typeface="Times New Roman" pitchFamily="18" charset="0"/>
                <a:cs typeface="Times New Roman" pitchFamily="18" charset="0"/>
              </a:rPr>
              <a:t>g†(x)Q</a:t>
            </a:r>
            <a:r>
              <a:rPr lang="en-US" i="1" baseline="-25000" dirty="0" smtClean="0">
                <a:latin typeface="Times New Roman" pitchFamily="18" charset="0"/>
                <a:cs typeface="Times New Roman" pitchFamily="18" charset="0"/>
              </a:rPr>
              <a:t>d</a:t>
            </a:r>
            <a:r>
              <a:rPr lang="en-US" i="1" dirty="0" smtClean="0">
                <a:latin typeface="Times New Roman" pitchFamily="18" charset="0"/>
                <a:cs typeface="Times New Roman" pitchFamily="18" charset="0"/>
              </a:rPr>
              <a:t> </a:t>
            </a:r>
            <a:r>
              <a:rPr lang="en-US" dirty="0" smtClean="0">
                <a:cs typeface="Times New Roman" pitchFamily="18" charset="0"/>
              </a:rPr>
              <a:t>. Use </a:t>
            </a:r>
            <a:r>
              <a:rPr lang="en-US" i="1" dirty="0" err="1" smtClean="0">
                <a:cs typeface="Times New Roman" pitchFamily="18" charset="0"/>
              </a:rPr>
              <a:t>linalg</a:t>
            </a:r>
            <a:r>
              <a:rPr lang="en-US" i="1" dirty="0" smtClean="0">
                <a:cs typeface="Times New Roman" pitchFamily="18" charset="0"/>
              </a:rPr>
              <a:t>::</a:t>
            </a:r>
            <a:r>
              <a:rPr lang="en-US" i="1" dirty="0" err="1" smtClean="0">
                <a:cs typeface="Times New Roman" pitchFamily="18" charset="0"/>
              </a:rPr>
              <a:t>nullspace</a:t>
            </a:r>
            <a:r>
              <a:rPr lang="en-US" i="1" dirty="0" smtClean="0">
                <a:cs typeface="Times New Roman" pitchFamily="18" charset="0"/>
              </a:rPr>
              <a:t>()</a:t>
            </a:r>
            <a:r>
              <a:rPr lang="en-US" dirty="0" smtClean="0">
                <a:cs typeface="Times New Roman" pitchFamily="18" charset="0"/>
              </a:rPr>
              <a:t> to get </a:t>
            </a:r>
            <a:r>
              <a:rPr lang="en-US" i="1" dirty="0" smtClean="0">
                <a:cs typeface="Times New Roman" pitchFamily="18" charset="0"/>
              </a:rPr>
              <a:t>P</a:t>
            </a:r>
            <a:r>
              <a:rPr lang="en-US" baseline="-25000" dirty="0" smtClean="0">
                <a:cs typeface="Times New Roman" pitchFamily="18" charset="0"/>
              </a:rPr>
              <a:t>null</a:t>
            </a:r>
            <a:r>
              <a:rPr lang="en-US" dirty="0" smtClean="0">
                <a:cs typeface="Times New Roman" pitchFamily="18" charset="0"/>
              </a:rPr>
              <a:t> (as above), and then </a:t>
            </a:r>
            <a:r>
              <a:rPr lang="en-US" i="1" dirty="0" smtClean="0">
                <a:latin typeface="Times New Roman" pitchFamily="18" charset="0"/>
                <a:cs typeface="Times New Roman" pitchFamily="18" charset="0"/>
              </a:rPr>
              <a:t>P=-P</a:t>
            </a:r>
            <a:r>
              <a:rPr lang="en-US" baseline="-25000" dirty="0" smtClean="0">
                <a:latin typeface="Times New Roman" pitchFamily="18" charset="0"/>
                <a:cs typeface="Times New Roman" pitchFamily="18" charset="0"/>
              </a:rPr>
              <a:t>null</a:t>
            </a:r>
            <a:r>
              <a:rPr lang="en-US" i="1" dirty="0" smtClean="0">
                <a:latin typeface="Times New Roman" pitchFamily="18" charset="0"/>
                <a:cs typeface="Times New Roman" pitchFamily="18" charset="0"/>
              </a:rPr>
              <a:t>(g†(x)Q</a:t>
            </a:r>
            <a:r>
              <a:rPr lang="en-US" i="1" baseline="-25000" dirty="0" smtClean="0">
                <a:latin typeface="Times New Roman" pitchFamily="18" charset="0"/>
                <a:cs typeface="Times New Roman" pitchFamily="18" charset="0"/>
              </a:rPr>
              <a:t>d </a:t>
            </a:r>
            <a:r>
              <a:rPr lang="en-US" i="1" dirty="0" smtClean="0">
                <a:latin typeface="Times New Roman" pitchFamily="18" charset="0"/>
                <a:cs typeface="Times New Roman" pitchFamily="18" charset="0"/>
              </a:rPr>
              <a:t>P</a:t>
            </a:r>
            <a:r>
              <a:rPr lang="en-US" baseline="-25000" dirty="0" smtClean="0">
                <a:latin typeface="Times New Roman" pitchFamily="18" charset="0"/>
                <a:cs typeface="Times New Roman" pitchFamily="18" charset="0"/>
              </a:rPr>
              <a:t>null</a:t>
            </a:r>
            <a:r>
              <a:rPr lang="en-US" i="1" dirty="0" smtClean="0">
                <a:latin typeface="Times New Roman" pitchFamily="18" charset="0"/>
                <a:cs typeface="Times New Roman" pitchFamily="18" charset="0"/>
              </a:rPr>
              <a:t>)</a:t>
            </a:r>
            <a:r>
              <a:rPr lang="en-US" i="1" baseline="30000" dirty="0" smtClean="0">
                <a:latin typeface="Times New Roman" pitchFamily="18" charset="0"/>
                <a:cs typeface="Times New Roman" pitchFamily="18" charset="0"/>
              </a:rPr>
              <a:t>-1</a:t>
            </a:r>
            <a:r>
              <a:rPr lang="en-US" dirty="0" smtClean="0">
                <a:cs typeface="Times New Roman" pitchFamily="18" charset="0"/>
              </a:rPr>
              <a:t> .</a:t>
            </a:r>
            <a:endParaRPr lang="en-US"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 name="Rectangle 72"/>
          <p:cNvSpPr/>
          <p:nvPr/>
        </p:nvSpPr>
        <p:spPr bwMode="auto">
          <a:xfrm>
            <a:off x="1054100" y="4533900"/>
            <a:ext cx="1714500" cy="546100"/>
          </a:xfrm>
          <a:prstGeom prst="rect">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6" name="Rounded Rectangle 25"/>
          <p:cNvSpPr/>
          <p:nvPr/>
        </p:nvSpPr>
        <p:spPr bwMode="auto">
          <a:xfrm>
            <a:off x="3175000" y="6045200"/>
            <a:ext cx="3213100" cy="457200"/>
          </a:xfrm>
          <a:prstGeom prst="roundRect">
            <a:avLst/>
          </a:prstGeom>
          <a:solidFill>
            <a:schemeClr val="bg1"/>
          </a:solid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8" name="Rounded Rectangle 27"/>
          <p:cNvSpPr/>
          <p:nvPr/>
        </p:nvSpPr>
        <p:spPr bwMode="auto">
          <a:xfrm>
            <a:off x="3708400" y="4406900"/>
            <a:ext cx="165100" cy="1841500"/>
          </a:xfrm>
          <a:prstGeom prst="round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1" name="U-Turn Arrow 20"/>
          <p:cNvSpPr/>
          <p:nvPr/>
        </p:nvSpPr>
        <p:spPr bwMode="auto">
          <a:xfrm>
            <a:off x="3708400" y="3606800"/>
            <a:ext cx="990600" cy="863600"/>
          </a:xfrm>
          <a:prstGeom prst="uturnArrow">
            <a:avLst>
              <a:gd name="adj1" fmla="val 16666"/>
              <a:gd name="adj2" fmla="val 8333"/>
              <a:gd name="adj3" fmla="val 25000"/>
              <a:gd name="adj4" fmla="val 41535"/>
              <a:gd name="adj5" fmla="val 96706"/>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8" name="U-Turn Arrow 17"/>
          <p:cNvSpPr/>
          <p:nvPr/>
        </p:nvSpPr>
        <p:spPr bwMode="auto">
          <a:xfrm>
            <a:off x="3733800" y="1282700"/>
            <a:ext cx="990600" cy="2209800"/>
          </a:xfrm>
          <a:prstGeom prst="uturnArrow">
            <a:avLst>
              <a:gd name="adj1" fmla="val 16666"/>
              <a:gd name="adj2" fmla="val 8333"/>
              <a:gd name="adj3" fmla="val 25000"/>
              <a:gd name="adj4" fmla="val 41535"/>
              <a:gd name="adj5" fmla="val 46706"/>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4" name="Flowchart: Connector 23"/>
          <p:cNvSpPr/>
          <p:nvPr/>
        </p:nvSpPr>
        <p:spPr bwMode="auto">
          <a:xfrm>
            <a:off x="3352800" y="4381500"/>
            <a:ext cx="901700" cy="787400"/>
          </a:xfrm>
          <a:prstGeom prst="flowChartConnector">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7" name="Flowchart: Connector 16"/>
          <p:cNvSpPr/>
          <p:nvPr/>
        </p:nvSpPr>
        <p:spPr bwMode="auto">
          <a:xfrm>
            <a:off x="3530600" y="3429000"/>
            <a:ext cx="546100" cy="482600"/>
          </a:xfrm>
          <a:prstGeom prst="flowChartConnector">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0" name="Rounded Rectangle 9"/>
          <p:cNvSpPr/>
          <p:nvPr/>
        </p:nvSpPr>
        <p:spPr bwMode="auto">
          <a:xfrm>
            <a:off x="4902200" y="3289300"/>
            <a:ext cx="177800" cy="241300"/>
          </a:xfrm>
          <a:prstGeom prst="round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9" name="Rounded Rectangle 8"/>
          <p:cNvSpPr/>
          <p:nvPr/>
        </p:nvSpPr>
        <p:spPr bwMode="auto">
          <a:xfrm>
            <a:off x="4394200" y="1905000"/>
            <a:ext cx="1193800" cy="1409700"/>
          </a:xfrm>
          <a:prstGeom prst="roundRect">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 name="Title 1"/>
          <p:cNvSpPr>
            <a:spLocks noGrp="1"/>
          </p:cNvSpPr>
          <p:nvPr>
            <p:ph type="title"/>
          </p:nvPr>
        </p:nvSpPr>
        <p:spPr/>
        <p:txBody>
          <a:bodyPr/>
          <a:lstStyle/>
          <a:p>
            <a:r>
              <a:rPr lang="en-US" dirty="0" smtClean="0"/>
              <a:t>Two Tank Process</a:t>
            </a:r>
            <a:endParaRPr lang="en-US" dirty="0"/>
          </a:p>
        </p:txBody>
      </p:sp>
      <p:sp>
        <p:nvSpPr>
          <p:cNvPr id="8" name="Rounded Rectangle 7"/>
          <p:cNvSpPr/>
          <p:nvPr/>
        </p:nvSpPr>
        <p:spPr bwMode="auto">
          <a:xfrm>
            <a:off x="4394200" y="2489200"/>
            <a:ext cx="1193800" cy="8128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1" name="Rounded Rectangle 10"/>
          <p:cNvSpPr/>
          <p:nvPr/>
        </p:nvSpPr>
        <p:spPr bwMode="auto">
          <a:xfrm>
            <a:off x="4902200" y="5562600"/>
            <a:ext cx="177800" cy="241300"/>
          </a:xfrm>
          <a:prstGeom prst="round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2" name="Rounded Rectangle 11"/>
          <p:cNvSpPr/>
          <p:nvPr/>
        </p:nvSpPr>
        <p:spPr bwMode="auto">
          <a:xfrm>
            <a:off x="4394200" y="4203700"/>
            <a:ext cx="1193800" cy="1384300"/>
          </a:xfrm>
          <a:prstGeom prst="roundRect">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3" name="Rounded Rectangle 12"/>
          <p:cNvSpPr/>
          <p:nvPr/>
        </p:nvSpPr>
        <p:spPr bwMode="auto">
          <a:xfrm>
            <a:off x="4394200" y="4978400"/>
            <a:ext cx="1193800" cy="596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4" name="Rounded Rectangle 13"/>
          <p:cNvSpPr/>
          <p:nvPr/>
        </p:nvSpPr>
        <p:spPr bwMode="auto">
          <a:xfrm>
            <a:off x="4921250" y="3225800"/>
            <a:ext cx="146050" cy="30861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6" name="Flowchart: Collate 15"/>
          <p:cNvSpPr/>
          <p:nvPr/>
        </p:nvSpPr>
        <p:spPr bwMode="auto">
          <a:xfrm>
            <a:off x="3638550" y="3486150"/>
            <a:ext cx="330200" cy="368300"/>
          </a:xfrm>
          <a:prstGeom prst="flowChartCollate">
            <a:avLst/>
          </a:prstGeom>
          <a:solidFill>
            <a:schemeClr val="bg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9" name="Rounded Rectangle 18"/>
          <p:cNvSpPr/>
          <p:nvPr/>
        </p:nvSpPr>
        <p:spPr bwMode="auto">
          <a:xfrm>
            <a:off x="4565650" y="1701800"/>
            <a:ext cx="146050" cy="977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0" name="Rounded Rectangle 19"/>
          <p:cNvSpPr/>
          <p:nvPr/>
        </p:nvSpPr>
        <p:spPr bwMode="auto">
          <a:xfrm>
            <a:off x="3746500" y="2514600"/>
            <a:ext cx="114300" cy="977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3" name="Rounded Rectangle 22"/>
          <p:cNvSpPr/>
          <p:nvPr/>
        </p:nvSpPr>
        <p:spPr bwMode="auto">
          <a:xfrm>
            <a:off x="4540250" y="4152900"/>
            <a:ext cx="146050" cy="977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5" name="Curved Left Arrow 24"/>
          <p:cNvSpPr/>
          <p:nvPr/>
        </p:nvSpPr>
        <p:spPr bwMode="auto">
          <a:xfrm>
            <a:off x="3632200" y="4546600"/>
            <a:ext cx="406400" cy="469900"/>
          </a:xfrm>
          <a:prstGeom prst="curvedLeftArrow">
            <a:avLst/>
          </a:prstGeom>
          <a:solidFill>
            <a:schemeClr val="tx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7" name="Rounded Rectangle 26"/>
          <p:cNvSpPr/>
          <p:nvPr/>
        </p:nvSpPr>
        <p:spPr bwMode="auto">
          <a:xfrm>
            <a:off x="3162300" y="6248400"/>
            <a:ext cx="3225800" cy="241300"/>
          </a:xfrm>
          <a:prstGeom prst="roundRect">
            <a:avLst/>
          </a:prstGeom>
          <a:solidFill>
            <a:schemeClr val="accent1"/>
          </a:solidFill>
          <a:ln w="2857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graphicFrame>
        <p:nvGraphicFramePr>
          <p:cNvPr id="80900" name="Object 3"/>
          <p:cNvGraphicFramePr>
            <a:graphicFrameLocks noChangeAspect="1"/>
          </p:cNvGraphicFramePr>
          <p:nvPr/>
        </p:nvGraphicFramePr>
        <p:xfrm>
          <a:off x="346075" y="4635500"/>
          <a:ext cx="233363" cy="252413"/>
        </p:xfrm>
        <a:graphic>
          <a:graphicData uri="http://schemas.openxmlformats.org/presentationml/2006/ole">
            <p:oleObj spid="_x0000_s80900" name="Equation" r:id="rId3" imgW="164880" imgH="177480" progId="Equation.DSMT4">
              <p:embed/>
            </p:oleObj>
          </a:graphicData>
        </a:graphic>
      </p:graphicFrame>
      <p:cxnSp>
        <p:nvCxnSpPr>
          <p:cNvPr id="30" name="Straight Arrow Connector 29"/>
          <p:cNvCxnSpPr>
            <a:endCxn id="24" idx="2"/>
          </p:cNvCxnSpPr>
          <p:nvPr/>
        </p:nvCxnSpPr>
        <p:spPr bwMode="auto">
          <a:xfrm>
            <a:off x="2768600" y="4775200"/>
            <a:ext cx="584200" cy="1588"/>
          </a:xfrm>
          <a:prstGeom prst="straightConnector1">
            <a:avLst/>
          </a:prstGeom>
          <a:solidFill>
            <a:schemeClr val="accent1"/>
          </a:solidFill>
          <a:ln w="38100" cap="flat" cmpd="sng" algn="ctr">
            <a:solidFill>
              <a:schemeClr val="tx1"/>
            </a:solidFill>
            <a:prstDash val="solid"/>
            <a:round/>
            <a:headEnd type="none" w="med" len="med"/>
            <a:tailEnd type="arrow"/>
          </a:ln>
          <a:effectLst/>
        </p:spPr>
      </p:cxnSp>
      <p:graphicFrame>
        <p:nvGraphicFramePr>
          <p:cNvPr id="80901" name="Object 3"/>
          <p:cNvGraphicFramePr>
            <a:graphicFrameLocks noChangeAspect="1"/>
          </p:cNvGraphicFramePr>
          <p:nvPr/>
        </p:nvGraphicFramePr>
        <p:xfrm>
          <a:off x="3117850" y="3944938"/>
          <a:ext cx="557213" cy="415925"/>
        </p:xfrm>
        <a:graphic>
          <a:graphicData uri="http://schemas.openxmlformats.org/presentationml/2006/ole">
            <p:oleObj spid="_x0000_s80901" name="Equation" r:id="rId4" imgW="393480" imgH="291960" progId="Equation.DSMT4">
              <p:embed/>
            </p:oleObj>
          </a:graphicData>
        </a:graphic>
      </p:graphicFrame>
      <p:graphicFrame>
        <p:nvGraphicFramePr>
          <p:cNvPr id="80902" name="Object 3"/>
          <p:cNvGraphicFramePr>
            <a:graphicFrameLocks noChangeAspect="1"/>
          </p:cNvGraphicFramePr>
          <p:nvPr/>
        </p:nvGraphicFramePr>
        <p:xfrm>
          <a:off x="6186488" y="5087938"/>
          <a:ext cx="287337" cy="415925"/>
        </p:xfrm>
        <a:graphic>
          <a:graphicData uri="http://schemas.openxmlformats.org/presentationml/2006/ole">
            <p:oleObj spid="_x0000_s80902" name="Equation" r:id="rId5" imgW="203040" imgH="291960" progId="Equation.DSMT4">
              <p:embed/>
            </p:oleObj>
          </a:graphicData>
        </a:graphic>
      </p:graphicFrame>
      <p:cxnSp>
        <p:nvCxnSpPr>
          <p:cNvPr id="36" name="Straight Connector 35"/>
          <p:cNvCxnSpPr/>
          <p:nvPr/>
        </p:nvCxnSpPr>
        <p:spPr bwMode="auto">
          <a:xfrm>
            <a:off x="4991100" y="49657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39" name="Straight Connector 38"/>
          <p:cNvCxnSpPr/>
          <p:nvPr/>
        </p:nvCxnSpPr>
        <p:spPr bwMode="auto">
          <a:xfrm>
            <a:off x="4991100" y="55880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41" name="Straight Arrow Connector 40"/>
          <p:cNvCxnSpPr/>
          <p:nvPr/>
        </p:nvCxnSpPr>
        <p:spPr bwMode="auto">
          <a:xfrm rot="5400000">
            <a:off x="5753100" y="5270500"/>
            <a:ext cx="609600" cy="1588"/>
          </a:xfrm>
          <a:prstGeom prst="straightConnector1">
            <a:avLst/>
          </a:prstGeom>
          <a:solidFill>
            <a:schemeClr val="accent1"/>
          </a:solidFill>
          <a:ln w="28575" cap="flat" cmpd="sng" algn="ctr">
            <a:solidFill>
              <a:schemeClr val="tx1"/>
            </a:solidFill>
            <a:prstDash val="solid"/>
            <a:round/>
            <a:headEnd type="arrow"/>
            <a:tailEnd type="arrow"/>
          </a:ln>
          <a:effectLst/>
        </p:spPr>
      </p:cxnSp>
      <p:graphicFrame>
        <p:nvGraphicFramePr>
          <p:cNvPr id="49" name="Object 3"/>
          <p:cNvGraphicFramePr>
            <a:graphicFrameLocks noChangeAspect="1"/>
          </p:cNvGraphicFramePr>
          <p:nvPr/>
        </p:nvGraphicFramePr>
        <p:xfrm>
          <a:off x="6169025" y="2674938"/>
          <a:ext cx="323850" cy="415925"/>
        </p:xfrm>
        <a:graphic>
          <a:graphicData uri="http://schemas.openxmlformats.org/presentationml/2006/ole">
            <p:oleObj spid="_x0000_s80904" name="Equation" r:id="rId6" imgW="228600" imgH="291960" progId="Equation.DSMT4">
              <p:embed/>
            </p:oleObj>
          </a:graphicData>
        </a:graphic>
      </p:graphicFrame>
      <p:cxnSp>
        <p:nvCxnSpPr>
          <p:cNvPr id="50" name="Straight Connector 49"/>
          <p:cNvCxnSpPr/>
          <p:nvPr/>
        </p:nvCxnSpPr>
        <p:spPr bwMode="auto">
          <a:xfrm>
            <a:off x="4991100" y="24892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51" name="Straight Connector 50"/>
          <p:cNvCxnSpPr/>
          <p:nvPr/>
        </p:nvCxnSpPr>
        <p:spPr bwMode="auto">
          <a:xfrm>
            <a:off x="4991100" y="33147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52" name="Straight Arrow Connector 51"/>
          <p:cNvCxnSpPr/>
          <p:nvPr/>
        </p:nvCxnSpPr>
        <p:spPr bwMode="auto">
          <a:xfrm rot="5400000">
            <a:off x="5650706" y="2895600"/>
            <a:ext cx="813594" cy="794"/>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55" name="Straight Arrow Connector 54"/>
          <p:cNvCxnSpPr/>
          <p:nvPr/>
        </p:nvCxnSpPr>
        <p:spPr bwMode="auto">
          <a:xfrm>
            <a:off x="3289300" y="3365500"/>
            <a:ext cx="1231900" cy="1054100"/>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graphicFrame>
        <p:nvGraphicFramePr>
          <p:cNvPr id="80905" name="Object 9"/>
          <p:cNvGraphicFramePr>
            <a:graphicFrameLocks noChangeAspect="1"/>
          </p:cNvGraphicFramePr>
          <p:nvPr/>
        </p:nvGraphicFramePr>
        <p:xfrm>
          <a:off x="2425700" y="2924175"/>
          <a:ext cx="1003300" cy="452438"/>
        </p:xfrm>
        <a:graphic>
          <a:graphicData uri="http://schemas.openxmlformats.org/presentationml/2006/ole">
            <p:oleObj spid="_x0000_s80905" name="Equation" r:id="rId7" imgW="711000" imgH="317160" progId="Equation.DSMT4">
              <p:embed/>
            </p:oleObj>
          </a:graphicData>
        </a:graphic>
      </p:graphicFrame>
      <p:graphicFrame>
        <p:nvGraphicFramePr>
          <p:cNvPr id="80906" name="Object 10"/>
          <p:cNvGraphicFramePr>
            <a:graphicFrameLocks noChangeAspect="1"/>
          </p:cNvGraphicFramePr>
          <p:nvPr/>
        </p:nvGraphicFramePr>
        <p:xfrm>
          <a:off x="1668463" y="1412875"/>
          <a:ext cx="1630362" cy="452438"/>
        </p:xfrm>
        <a:graphic>
          <a:graphicData uri="http://schemas.openxmlformats.org/presentationml/2006/ole">
            <p:oleObj spid="_x0000_s80906" name="Equation" r:id="rId8" imgW="1155600" imgH="317160" progId="Equation.DSMT4">
              <p:embed/>
            </p:oleObj>
          </a:graphicData>
        </a:graphic>
      </p:graphicFrame>
      <p:cxnSp>
        <p:nvCxnSpPr>
          <p:cNvPr id="62" name="Straight Arrow Connector 61"/>
          <p:cNvCxnSpPr>
            <a:endCxn id="19" idx="1"/>
          </p:cNvCxnSpPr>
          <p:nvPr/>
        </p:nvCxnSpPr>
        <p:spPr bwMode="auto">
          <a:xfrm>
            <a:off x="3289300" y="1587500"/>
            <a:ext cx="1276350" cy="603250"/>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graphicFrame>
        <p:nvGraphicFramePr>
          <p:cNvPr id="80907" name="Object 11"/>
          <p:cNvGraphicFramePr>
            <a:graphicFrameLocks noChangeAspect="1"/>
          </p:cNvGraphicFramePr>
          <p:nvPr/>
        </p:nvGraphicFramePr>
        <p:xfrm>
          <a:off x="5087938" y="3335338"/>
          <a:ext cx="1800225" cy="415925"/>
        </p:xfrm>
        <a:graphic>
          <a:graphicData uri="http://schemas.openxmlformats.org/presentationml/2006/ole">
            <p:oleObj spid="_x0000_s80907" name="Equation" r:id="rId9" imgW="1269720" imgH="291960" progId="Equation.DSMT4">
              <p:embed/>
            </p:oleObj>
          </a:graphicData>
        </a:graphic>
      </p:graphicFrame>
      <p:graphicFrame>
        <p:nvGraphicFramePr>
          <p:cNvPr id="80908" name="Object 12"/>
          <p:cNvGraphicFramePr>
            <a:graphicFrameLocks noChangeAspect="1"/>
          </p:cNvGraphicFramePr>
          <p:nvPr/>
        </p:nvGraphicFramePr>
        <p:xfrm>
          <a:off x="5087938" y="5608638"/>
          <a:ext cx="1728787" cy="415925"/>
        </p:xfrm>
        <a:graphic>
          <a:graphicData uri="http://schemas.openxmlformats.org/presentationml/2006/ole">
            <p:oleObj spid="_x0000_s80908" name="Equation" r:id="rId10" imgW="1218960" imgH="291960" progId="Equation.DSMT4">
              <p:embed/>
            </p:oleObj>
          </a:graphicData>
        </a:graphic>
      </p:graphicFrame>
      <p:graphicFrame>
        <p:nvGraphicFramePr>
          <p:cNvPr id="80909" name="Object 3"/>
          <p:cNvGraphicFramePr>
            <a:graphicFrameLocks noChangeAspect="1"/>
          </p:cNvGraphicFramePr>
          <p:nvPr/>
        </p:nvGraphicFramePr>
        <p:xfrm>
          <a:off x="2825750" y="4351338"/>
          <a:ext cx="304800" cy="414337"/>
        </p:xfrm>
        <a:graphic>
          <a:graphicData uri="http://schemas.openxmlformats.org/presentationml/2006/ole">
            <p:oleObj spid="_x0000_s80909" name="Equation" r:id="rId11" imgW="215640" imgH="291960" progId="Equation.DSMT4">
              <p:embed/>
            </p:oleObj>
          </a:graphicData>
        </a:graphic>
      </p:graphicFrame>
      <p:graphicFrame>
        <p:nvGraphicFramePr>
          <p:cNvPr id="80910" name="Object 3"/>
          <p:cNvGraphicFramePr>
            <a:graphicFrameLocks noChangeAspect="1"/>
          </p:cNvGraphicFramePr>
          <p:nvPr/>
        </p:nvGraphicFramePr>
        <p:xfrm>
          <a:off x="1150706" y="4602956"/>
          <a:ext cx="1521288" cy="407988"/>
        </p:xfrm>
        <a:graphic>
          <a:graphicData uri="http://schemas.openxmlformats.org/presentationml/2006/ole">
            <p:oleObj spid="_x0000_s80910" name="Equation" r:id="rId12" imgW="1282680" imgH="342720" progId="Equation.DSMT4">
              <p:embed/>
            </p:oleObj>
          </a:graphicData>
        </a:graphic>
      </p:graphicFrame>
      <p:cxnSp>
        <p:nvCxnSpPr>
          <p:cNvPr id="74" name="Straight Arrow Connector 73"/>
          <p:cNvCxnSpPr>
            <a:endCxn id="73" idx="1"/>
          </p:cNvCxnSpPr>
          <p:nvPr/>
        </p:nvCxnSpPr>
        <p:spPr bwMode="auto">
          <a:xfrm>
            <a:off x="571500" y="4800600"/>
            <a:ext cx="482600" cy="6350"/>
          </a:xfrm>
          <a:prstGeom prst="straightConnector1">
            <a:avLst/>
          </a:prstGeom>
          <a:solidFill>
            <a:schemeClr val="accent1"/>
          </a:solidFill>
          <a:ln w="38100" cap="flat" cmpd="sng" algn="ctr">
            <a:solidFill>
              <a:schemeClr val="tx1"/>
            </a:solidFill>
            <a:prstDash val="solid"/>
            <a:round/>
            <a:headEnd type="none" w="med" len="med"/>
            <a:tailEnd type="arrow"/>
          </a:ln>
          <a:effectLst/>
        </p:spPr>
      </p:cxnSp>
      <p:sp>
        <p:nvSpPr>
          <p:cNvPr id="77" name="Rectangle 76"/>
          <p:cNvSpPr/>
          <p:nvPr/>
        </p:nvSpPr>
        <p:spPr>
          <a:xfrm>
            <a:off x="157751" y="6106468"/>
            <a:ext cx="2979149" cy="400110"/>
          </a:xfrm>
          <a:prstGeom prst="rect">
            <a:avLst/>
          </a:prstGeom>
        </p:spPr>
        <p:txBody>
          <a:bodyPr wrap="none">
            <a:spAutoFit/>
          </a:bodyPr>
          <a:lstStyle/>
          <a:p>
            <a:r>
              <a:rPr lang="en-US" sz="2000" dirty="0" err="1" smtClean="0"/>
              <a:t>Johnsen</a:t>
            </a:r>
            <a:r>
              <a:rPr lang="en-US" sz="2000" dirty="0" smtClean="0"/>
              <a:t> &amp; </a:t>
            </a:r>
            <a:r>
              <a:rPr lang="en-US" sz="2000" dirty="0" err="1" smtClean="0"/>
              <a:t>Allgower</a:t>
            </a:r>
            <a:r>
              <a:rPr lang="en-US" sz="2000" dirty="0" smtClean="0"/>
              <a:t> 2007</a:t>
            </a:r>
            <a:endParaRPr lang="en-US" sz="2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Tank Process</a:t>
            </a:r>
            <a:endParaRPr lang="en-US" dirty="0"/>
          </a:p>
        </p:txBody>
      </p:sp>
      <p:sp>
        <p:nvSpPr>
          <p:cNvPr id="4" name="TextBox 3"/>
          <p:cNvSpPr txBox="1"/>
          <p:nvPr/>
        </p:nvSpPr>
        <p:spPr>
          <a:xfrm>
            <a:off x="304800" y="1371600"/>
            <a:ext cx="2743200" cy="461665"/>
          </a:xfrm>
          <a:prstGeom prst="rect">
            <a:avLst/>
          </a:prstGeom>
          <a:noFill/>
        </p:spPr>
        <p:txBody>
          <a:bodyPr wrap="square" rtlCol="0">
            <a:spAutoFit/>
          </a:bodyPr>
          <a:lstStyle/>
          <a:p>
            <a:r>
              <a:rPr lang="en-US" sz="2400" dirty="0" smtClean="0"/>
              <a:t>Two tank dynamics</a:t>
            </a:r>
            <a:endParaRPr lang="en-US" sz="2400" dirty="0"/>
          </a:p>
        </p:txBody>
      </p:sp>
      <p:graphicFrame>
        <p:nvGraphicFramePr>
          <p:cNvPr id="5" name="Object 4"/>
          <p:cNvGraphicFramePr>
            <a:graphicFrameLocks noChangeAspect="1"/>
          </p:cNvGraphicFramePr>
          <p:nvPr/>
        </p:nvGraphicFramePr>
        <p:xfrm>
          <a:off x="1236663" y="1808163"/>
          <a:ext cx="5922962" cy="2700337"/>
        </p:xfrm>
        <a:graphic>
          <a:graphicData uri="http://schemas.openxmlformats.org/presentationml/2006/ole">
            <p:oleObj spid="_x0000_s103426" name="Equation" r:id="rId3" imgW="4203360" imgH="1917360" progId="Equation.DSMT4">
              <p:embed/>
            </p:oleObj>
          </a:graphicData>
        </a:graphic>
      </p:graphicFrame>
      <p:graphicFrame>
        <p:nvGraphicFramePr>
          <p:cNvPr id="6" name="Object 5"/>
          <p:cNvGraphicFramePr>
            <a:graphicFrameLocks noChangeAspect="1"/>
          </p:cNvGraphicFramePr>
          <p:nvPr/>
        </p:nvGraphicFramePr>
        <p:xfrm>
          <a:off x="1131047" y="5321300"/>
          <a:ext cx="4787153" cy="914400"/>
        </p:xfrm>
        <a:graphic>
          <a:graphicData uri="http://schemas.openxmlformats.org/presentationml/2006/ole">
            <p:oleObj spid="_x0000_s103427" name="Equation" r:id="rId4" imgW="3390840" imgH="647640" progId="Equation.DSMT4">
              <p:embed/>
            </p:oleObj>
          </a:graphicData>
        </a:graphic>
      </p:graphicFrame>
      <p:sp>
        <p:nvSpPr>
          <p:cNvPr id="7" name="TextBox 6"/>
          <p:cNvSpPr txBox="1"/>
          <p:nvPr/>
        </p:nvSpPr>
        <p:spPr>
          <a:xfrm>
            <a:off x="304800" y="4491335"/>
            <a:ext cx="2743200" cy="461665"/>
          </a:xfrm>
          <a:prstGeom prst="rect">
            <a:avLst/>
          </a:prstGeom>
          <a:noFill/>
        </p:spPr>
        <p:txBody>
          <a:bodyPr wrap="square" rtlCol="0">
            <a:spAutoFit/>
          </a:bodyPr>
          <a:lstStyle/>
          <a:p>
            <a:r>
              <a:rPr lang="en-US" sz="2400" dirty="0" smtClean="0"/>
              <a:t>Hamiltonian</a:t>
            </a:r>
            <a:endParaRPr lang="en-US" sz="24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Tank Process</a:t>
            </a:r>
            <a:endParaRPr lang="en-US" dirty="0"/>
          </a:p>
        </p:txBody>
      </p:sp>
      <p:sp>
        <p:nvSpPr>
          <p:cNvPr id="4" name="TextBox 3"/>
          <p:cNvSpPr txBox="1"/>
          <p:nvPr/>
        </p:nvSpPr>
        <p:spPr>
          <a:xfrm>
            <a:off x="304800" y="1371600"/>
            <a:ext cx="2743200" cy="461665"/>
          </a:xfrm>
          <a:prstGeom prst="rect">
            <a:avLst/>
          </a:prstGeom>
          <a:noFill/>
        </p:spPr>
        <p:txBody>
          <a:bodyPr wrap="square" rtlCol="0">
            <a:spAutoFit/>
          </a:bodyPr>
          <a:lstStyle/>
          <a:p>
            <a:r>
              <a:rPr lang="en-US" sz="2400" dirty="0" smtClean="0"/>
              <a:t>Constant matrix</a:t>
            </a:r>
            <a:endParaRPr lang="en-US" sz="2400" dirty="0"/>
          </a:p>
        </p:txBody>
      </p:sp>
      <p:graphicFrame>
        <p:nvGraphicFramePr>
          <p:cNvPr id="5" name="Object 4"/>
          <p:cNvGraphicFramePr>
            <a:graphicFrameLocks noChangeAspect="1"/>
          </p:cNvGraphicFramePr>
          <p:nvPr/>
        </p:nvGraphicFramePr>
        <p:xfrm>
          <a:off x="631825" y="1828800"/>
          <a:ext cx="3863975" cy="2843213"/>
        </p:xfrm>
        <a:graphic>
          <a:graphicData uri="http://schemas.openxmlformats.org/presentationml/2006/ole">
            <p:oleObj spid="_x0000_s81922" name="Equation" r:id="rId3" imgW="2743200" imgH="2019240" progId="Equation.DSMT4">
              <p:embed/>
            </p:oleObj>
          </a:graphicData>
        </a:graphic>
      </p:graphicFrame>
      <p:graphicFrame>
        <p:nvGraphicFramePr>
          <p:cNvPr id="6" name="Object 5"/>
          <p:cNvGraphicFramePr>
            <a:graphicFrameLocks noChangeAspect="1"/>
          </p:cNvGraphicFramePr>
          <p:nvPr/>
        </p:nvGraphicFramePr>
        <p:xfrm>
          <a:off x="5638800" y="2057400"/>
          <a:ext cx="2976562" cy="2316162"/>
        </p:xfrm>
        <a:graphic>
          <a:graphicData uri="http://schemas.openxmlformats.org/presentationml/2006/ole">
            <p:oleObj spid="_x0000_s81923" name="Equation" r:id="rId4" imgW="2108160" imgH="1638000" progId="Equation.DSMT4">
              <p:embed/>
            </p:oleObj>
          </a:graphicData>
        </a:graphic>
      </p:graphicFrame>
      <p:sp>
        <p:nvSpPr>
          <p:cNvPr id="7" name="TextBox 6"/>
          <p:cNvSpPr txBox="1"/>
          <p:nvPr/>
        </p:nvSpPr>
        <p:spPr>
          <a:xfrm>
            <a:off x="5105400" y="1443335"/>
            <a:ext cx="2743200" cy="461665"/>
          </a:xfrm>
          <a:prstGeom prst="rect">
            <a:avLst/>
          </a:prstGeom>
          <a:noFill/>
        </p:spPr>
        <p:txBody>
          <a:bodyPr wrap="square" rtlCol="0">
            <a:spAutoFit/>
          </a:bodyPr>
          <a:lstStyle/>
          <a:p>
            <a:r>
              <a:rPr lang="en-US" sz="2400" dirty="0" smtClean="0"/>
              <a:t>Coefficient bounds</a:t>
            </a:r>
            <a:endParaRPr lang="en-US" sz="2400" dirty="0"/>
          </a:p>
        </p:txBody>
      </p:sp>
      <p:sp>
        <p:nvSpPr>
          <p:cNvPr id="8" name="TextBox 7"/>
          <p:cNvSpPr txBox="1"/>
          <p:nvPr/>
        </p:nvSpPr>
        <p:spPr>
          <a:xfrm>
            <a:off x="381000" y="4796135"/>
            <a:ext cx="2743200" cy="461665"/>
          </a:xfrm>
          <a:prstGeom prst="rect">
            <a:avLst/>
          </a:prstGeom>
          <a:noFill/>
        </p:spPr>
        <p:txBody>
          <a:bodyPr wrap="square" rtlCol="0">
            <a:spAutoFit/>
          </a:bodyPr>
          <a:lstStyle/>
          <a:p>
            <a:r>
              <a:rPr lang="en-US" sz="2400" dirty="0" smtClean="0"/>
              <a:t>Control terms</a:t>
            </a:r>
            <a:endParaRPr lang="en-US" sz="2400" dirty="0"/>
          </a:p>
        </p:txBody>
      </p:sp>
      <p:graphicFrame>
        <p:nvGraphicFramePr>
          <p:cNvPr id="9" name="Object 8"/>
          <p:cNvGraphicFramePr>
            <a:graphicFrameLocks noChangeAspect="1"/>
          </p:cNvGraphicFramePr>
          <p:nvPr/>
        </p:nvGraphicFramePr>
        <p:xfrm>
          <a:off x="838200" y="5334000"/>
          <a:ext cx="1948274" cy="1447800"/>
        </p:xfrm>
        <a:graphic>
          <a:graphicData uri="http://schemas.openxmlformats.org/presentationml/2006/ole">
            <p:oleObj spid="_x0000_s81924" name="Equation" r:id="rId5" imgW="1384200" imgH="1028520" progId="Equation.DSMT4">
              <p:embed/>
            </p:oleObj>
          </a:graphicData>
        </a:graphic>
      </p:graphicFrame>
      <p:graphicFrame>
        <p:nvGraphicFramePr>
          <p:cNvPr id="10" name="Object 9"/>
          <p:cNvGraphicFramePr>
            <a:graphicFrameLocks noChangeAspect="1"/>
          </p:cNvGraphicFramePr>
          <p:nvPr/>
        </p:nvGraphicFramePr>
        <p:xfrm>
          <a:off x="3505200" y="5638800"/>
          <a:ext cx="2039007" cy="609600"/>
        </p:xfrm>
        <a:graphic>
          <a:graphicData uri="http://schemas.openxmlformats.org/presentationml/2006/ole">
            <p:oleObj spid="_x0000_s81925" name="Equation" r:id="rId6" imgW="1231560" imgH="368280" progId="Equation.DSMT4">
              <p:embed/>
            </p:oleObj>
          </a:graphicData>
        </a:graphic>
      </p:graphicFrame>
      <p:graphicFrame>
        <p:nvGraphicFramePr>
          <p:cNvPr id="11" name="Object 10"/>
          <p:cNvGraphicFramePr>
            <a:graphicFrameLocks noChangeAspect="1"/>
          </p:cNvGraphicFramePr>
          <p:nvPr/>
        </p:nvGraphicFramePr>
        <p:xfrm>
          <a:off x="6248400" y="5410200"/>
          <a:ext cx="2427941" cy="990600"/>
        </p:xfrm>
        <a:graphic>
          <a:graphicData uri="http://schemas.openxmlformats.org/presentationml/2006/ole">
            <p:oleObj spid="_x0000_s81926" name="Equation" r:id="rId7" imgW="1587240" imgH="647640" progId="Equation.DSMT4">
              <p:embed/>
            </p:oleObj>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Tank Process Step Response</a:t>
            </a:r>
            <a:endParaRPr lang="en-US" dirty="0"/>
          </a:p>
        </p:txBody>
      </p:sp>
      <p:pic>
        <p:nvPicPr>
          <p:cNvPr id="105479" name="Picture 7"/>
          <p:cNvPicPr>
            <a:picLocks noChangeAspect="1" noChangeArrowheads="1"/>
          </p:cNvPicPr>
          <p:nvPr/>
        </p:nvPicPr>
        <p:blipFill>
          <a:blip r:embed="rId3" cstate="print"/>
          <a:srcRect/>
          <a:stretch>
            <a:fillRect/>
          </a:stretch>
        </p:blipFill>
        <p:spPr bwMode="auto">
          <a:xfrm>
            <a:off x="355600" y="1289049"/>
            <a:ext cx="7035801" cy="5276851"/>
          </a:xfrm>
          <a:prstGeom prst="rect">
            <a:avLst/>
          </a:prstGeom>
          <a:noFill/>
          <a:ln w="9525">
            <a:noFill/>
            <a:miter lim="800000"/>
            <a:headEnd/>
            <a:tailEnd/>
          </a:ln>
          <a:effectLst/>
        </p:spPr>
      </p:pic>
      <p:graphicFrame>
        <p:nvGraphicFramePr>
          <p:cNvPr id="105480" name="Object 8"/>
          <p:cNvGraphicFramePr>
            <a:graphicFrameLocks noChangeAspect="1"/>
          </p:cNvGraphicFramePr>
          <p:nvPr/>
        </p:nvGraphicFramePr>
        <p:xfrm>
          <a:off x="6904038" y="1616075"/>
          <a:ext cx="1933575" cy="525463"/>
        </p:xfrm>
        <a:graphic>
          <a:graphicData uri="http://schemas.openxmlformats.org/presentationml/2006/ole">
            <p:oleObj spid="_x0000_s105480" name="Equation" r:id="rId4" imgW="1168200" imgH="317160" progId="Equation.DSMT4">
              <p:embed/>
            </p:oleObj>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Tank Process Step Response</a:t>
            </a:r>
            <a:endParaRPr lang="en-US" dirty="0"/>
          </a:p>
        </p:txBody>
      </p:sp>
      <p:pic>
        <p:nvPicPr>
          <p:cNvPr id="106500" name="Picture 4"/>
          <p:cNvPicPr>
            <a:picLocks noChangeAspect="1" noChangeArrowheads="1"/>
          </p:cNvPicPr>
          <p:nvPr/>
        </p:nvPicPr>
        <p:blipFill>
          <a:blip r:embed="rId2" cstate="print"/>
          <a:srcRect/>
          <a:stretch>
            <a:fillRect/>
          </a:stretch>
        </p:blipFill>
        <p:spPr bwMode="auto">
          <a:xfrm>
            <a:off x="0" y="1057275"/>
            <a:ext cx="7747000" cy="5810250"/>
          </a:xfrm>
          <a:prstGeom prst="rect">
            <a:avLst/>
          </a:prstGeom>
          <a:noFill/>
          <a:ln w="9525">
            <a:noFill/>
            <a:miter lim="800000"/>
            <a:headEnd/>
            <a:tailEnd/>
          </a:ln>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ounded Rectangle 26"/>
          <p:cNvSpPr/>
          <p:nvPr/>
        </p:nvSpPr>
        <p:spPr bwMode="auto">
          <a:xfrm>
            <a:off x="1828800" y="6362700"/>
            <a:ext cx="6578600" cy="254000"/>
          </a:xfrm>
          <a:prstGeom prst="roundRect">
            <a:avLst/>
          </a:prstGeom>
          <a:solidFill>
            <a:schemeClr val="accent1"/>
          </a:solidFill>
          <a:ln w="2857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91" name="U-Turn Arrow 90"/>
          <p:cNvSpPr/>
          <p:nvPr/>
        </p:nvSpPr>
        <p:spPr bwMode="auto">
          <a:xfrm>
            <a:off x="6248400" y="3733800"/>
            <a:ext cx="1854200" cy="863600"/>
          </a:xfrm>
          <a:prstGeom prst="uturnArrow">
            <a:avLst>
              <a:gd name="adj1" fmla="val 16666"/>
              <a:gd name="adj2" fmla="val 8333"/>
              <a:gd name="adj3" fmla="val 25000"/>
              <a:gd name="adj4" fmla="val 41535"/>
              <a:gd name="adj5" fmla="val 96706"/>
            </a:avLst>
          </a:prstGeom>
          <a:solidFill>
            <a:schemeClr val="accent1"/>
          </a:solidFill>
          <a:ln w="28575" cap="flat" cmpd="sng" algn="ctr">
            <a:solidFill>
              <a:schemeClr val="tx1"/>
            </a:solidFill>
            <a:prstDash val="solid"/>
            <a:round/>
            <a:headEnd type="none" w="med" len="med"/>
            <a:tailEnd type="none" w="med" len="med"/>
          </a:ln>
          <a:effectLst/>
          <a:scene3d>
            <a:camera prst="orthographicFront">
              <a:rot lat="0" lon="10800000" rev="0"/>
            </a:camera>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85" name="U-Turn Arrow 84"/>
          <p:cNvSpPr/>
          <p:nvPr/>
        </p:nvSpPr>
        <p:spPr bwMode="auto">
          <a:xfrm>
            <a:off x="3251200" y="1473200"/>
            <a:ext cx="4838700" cy="2349500"/>
          </a:xfrm>
          <a:prstGeom prst="uturnArrow">
            <a:avLst>
              <a:gd name="adj1" fmla="val 16666"/>
              <a:gd name="adj2" fmla="val 2898"/>
              <a:gd name="adj3" fmla="val 26825"/>
              <a:gd name="adj4" fmla="val 41535"/>
              <a:gd name="adj5" fmla="val 45556"/>
            </a:avLst>
          </a:prstGeom>
          <a:solidFill>
            <a:schemeClr val="accent1"/>
          </a:solidFill>
          <a:ln w="28575" cap="flat" cmpd="sng" algn="ctr">
            <a:solidFill>
              <a:schemeClr val="tx1"/>
            </a:solidFill>
            <a:prstDash val="solid"/>
            <a:round/>
            <a:headEnd type="none" w="med" len="med"/>
            <a:tailEnd type="none" w="med" len="med"/>
          </a:ln>
          <a:effectLst/>
          <a:scene3d>
            <a:camera prst="orthographicFront">
              <a:rot lat="0" lon="10799999" rev="0"/>
            </a:camera>
            <a:lightRig rig="threePt" dir="t"/>
          </a:scene3d>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73" name="Rectangle 72"/>
          <p:cNvSpPr/>
          <p:nvPr/>
        </p:nvSpPr>
        <p:spPr bwMode="auto">
          <a:xfrm>
            <a:off x="927100" y="4660900"/>
            <a:ext cx="673100" cy="419100"/>
          </a:xfrm>
          <a:prstGeom prst="rect">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6" name="Rounded Rectangle 25"/>
          <p:cNvSpPr/>
          <p:nvPr/>
        </p:nvSpPr>
        <p:spPr bwMode="auto">
          <a:xfrm>
            <a:off x="1841500" y="6172200"/>
            <a:ext cx="6553200" cy="457200"/>
          </a:xfrm>
          <a:prstGeom prst="roundRect">
            <a:avLst/>
          </a:prstGeom>
          <a:noFill/>
          <a:ln w="381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8" name="Rounded Rectangle 27"/>
          <p:cNvSpPr/>
          <p:nvPr/>
        </p:nvSpPr>
        <p:spPr bwMode="auto">
          <a:xfrm>
            <a:off x="2374900" y="4533900"/>
            <a:ext cx="165100" cy="1841500"/>
          </a:xfrm>
          <a:prstGeom prst="round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1" name="U-Turn Arrow 20"/>
          <p:cNvSpPr/>
          <p:nvPr/>
        </p:nvSpPr>
        <p:spPr bwMode="auto">
          <a:xfrm>
            <a:off x="2374900" y="3733800"/>
            <a:ext cx="990600" cy="863600"/>
          </a:xfrm>
          <a:prstGeom prst="uturnArrow">
            <a:avLst>
              <a:gd name="adj1" fmla="val 16666"/>
              <a:gd name="adj2" fmla="val 8333"/>
              <a:gd name="adj3" fmla="val 25000"/>
              <a:gd name="adj4" fmla="val 41535"/>
              <a:gd name="adj5" fmla="val 96706"/>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8" name="U-Turn Arrow 17"/>
          <p:cNvSpPr/>
          <p:nvPr/>
        </p:nvSpPr>
        <p:spPr bwMode="auto">
          <a:xfrm>
            <a:off x="2400300" y="1270000"/>
            <a:ext cx="3327400" cy="2349500"/>
          </a:xfrm>
          <a:prstGeom prst="uturnArrow">
            <a:avLst>
              <a:gd name="adj1" fmla="val 16666"/>
              <a:gd name="adj2" fmla="val 2898"/>
              <a:gd name="adj3" fmla="val 26825"/>
              <a:gd name="adj4" fmla="val 41535"/>
              <a:gd name="adj5" fmla="val 45556"/>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4" name="Flowchart: Connector 23"/>
          <p:cNvSpPr/>
          <p:nvPr/>
        </p:nvSpPr>
        <p:spPr bwMode="auto">
          <a:xfrm>
            <a:off x="2019300" y="4508500"/>
            <a:ext cx="901700" cy="787400"/>
          </a:xfrm>
          <a:prstGeom prst="flowChartConnector">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7" name="Flowchart: Connector 16"/>
          <p:cNvSpPr/>
          <p:nvPr/>
        </p:nvSpPr>
        <p:spPr bwMode="auto">
          <a:xfrm>
            <a:off x="2197100" y="3556000"/>
            <a:ext cx="546100" cy="482600"/>
          </a:xfrm>
          <a:prstGeom prst="flowChartConnector">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0" name="Rounded Rectangle 9"/>
          <p:cNvSpPr/>
          <p:nvPr/>
        </p:nvSpPr>
        <p:spPr bwMode="auto">
          <a:xfrm>
            <a:off x="3568700" y="3416300"/>
            <a:ext cx="177800" cy="241300"/>
          </a:xfrm>
          <a:prstGeom prst="round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9" name="Rounded Rectangle 8"/>
          <p:cNvSpPr/>
          <p:nvPr/>
        </p:nvSpPr>
        <p:spPr bwMode="auto">
          <a:xfrm>
            <a:off x="3060700" y="2032000"/>
            <a:ext cx="1193800" cy="1409700"/>
          </a:xfrm>
          <a:prstGeom prst="roundRect">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 name="Title 1"/>
          <p:cNvSpPr>
            <a:spLocks noGrp="1"/>
          </p:cNvSpPr>
          <p:nvPr>
            <p:ph type="title"/>
          </p:nvPr>
        </p:nvSpPr>
        <p:spPr>
          <a:xfrm>
            <a:off x="506413" y="865188"/>
            <a:ext cx="8231187" cy="363537"/>
          </a:xfrm>
        </p:spPr>
        <p:txBody>
          <a:bodyPr/>
          <a:lstStyle/>
          <a:p>
            <a:r>
              <a:rPr lang="en-US" dirty="0" smtClean="0"/>
              <a:t>Four Tank Process</a:t>
            </a:r>
            <a:endParaRPr lang="en-US" dirty="0"/>
          </a:p>
        </p:txBody>
      </p:sp>
      <p:sp>
        <p:nvSpPr>
          <p:cNvPr id="8" name="Rounded Rectangle 7"/>
          <p:cNvSpPr/>
          <p:nvPr/>
        </p:nvSpPr>
        <p:spPr bwMode="auto">
          <a:xfrm>
            <a:off x="3060700" y="2616200"/>
            <a:ext cx="1193800" cy="8128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1" name="Rounded Rectangle 10"/>
          <p:cNvSpPr/>
          <p:nvPr/>
        </p:nvSpPr>
        <p:spPr bwMode="auto">
          <a:xfrm>
            <a:off x="3568700" y="5689600"/>
            <a:ext cx="177800" cy="241300"/>
          </a:xfrm>
          <a:prstGeom prst="round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2" name="Rounded Rectangle 11"/>
          <p:cNvSpPr/>
          <p:nvPr/>
        </p:nvSpPr>
        <p:spPr bwMode="auto">
          <a:xfrm>
            <a:off x="3060700" y="4330700"/>
            <a:ext cx="1193800" cy="1384300"/>
          </a:xfrm>
          <a:prstGeom prst="roundRect">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3" name="Rounded Rectangle 12"/>
          <p:cNvSpPr/>
          <p:nvPr/>
        </p:nvSpPr>
        <p:spPr bwMode="auto">
          <a:xfrm>
            <a:off x="3060700" y="5105400"/>
            <a:ext cx="1193800" cy="596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4" name="Rounded Rectangle 13"/>
          <p:cNvSpPr/>
          <p:nvPr/>
        </p:nvSpPr>
        <p:spPr bwMode="auto">
          <a:xfrm>
            <a:off x="3587750" y="3352800"/>
            <a:ext cx="146050" cy="30861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6" name="Flowchart: Collate 15"/>
          <p:cNvSpPr/>
          <p:nvPr/>
        </p:nvSpPr>
        <p:spPr bwMode="auto">
          <a:xfrm>
            <a:off x="2305050" y="3613150"/>
            <a:ext cx="330200" cy="368300"/>
          </a:xfrm>
          <a:prstGeom prst="flowChartCollate">
            <a:avLst/>
          </a:prstGeom>
          <a:solidFill>
            <a:schemeClr val="bg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19" name="Rounded Rectangle 18"/>
          <p:cNvSpPr/>
          <p:nvPr/>
        </p:nvSpPr>
        <p:spPr bwMode="auto">
          <a:xfrm>
            <a:off x="3232150" y="1828800"/>
            <a:ext cx="146050" cy="977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0" name="Rounded Rectangle 19"/>
          <p:cNvSpPr/>
          <p:nvPr/>
        </p:nvSpPr>
        <p:spPr bwMode="auto">
          <a:xfrm>
            <a:off x="2413000" y="2641600"/>
            <a:ext cx="114300" cy="977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3" name="Rounded Rectangle 22"/>
          <p:cNvSpPr/>
          <p:nvPr/>
        </p:nvSpPr>
        <p:spPr bwMode="auto">
          <a:xfrm>
            <a:off x="3206750" y="4279900"/>
            <a:ext cx="146050" cy="977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25" name="Curved Left Arrow 24"/>
          <p:cNvSpPr/>
          <p:nvPr/>
        </p:nvSpPr>
        <p:spPr bwMode="auto">
          <a:xfrm>
            <a:off x="2298700" y="4673600"/>
            <a:ext cx="406400" cy="469900"/>
          </a:xfrm>
          <a:prstGeom prst="curvedLeftArrow">
            <a:avLst/>
          </a:prstGeom>
          <a:solidFill>
            <a:schemeClr val="tx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graphicFrame>
        <p:nvGraphicFramePr>
          <p:cNvPr id="80900" name="Object 3"/>
          <p:cNvGraphicFramePr>
            <a:graphicFrameLocks noChangeAspect="1"/>
          </p:cNvGraphicFramePr>
          <p:nvPr/>
        </p:nvGraphicFramePr>
        <p:xfrm>
          <a:off x="242888" y="4681538"/>
          <a:ext cx="287337" cy="414337"/>
        </p:xfrm>
        <a:graphic>
          <a:graphicData uri="http://schemas.openxmlformats.org/presentationml/2006/ole">
            <p:oleObj spid="_x0000_s104450" name="Equation" r:id="rId3" imgW="203040" imgH="291960" progId="Equation.DSMT4">
              <p:embed/>
            </p:oleObj>
          </a:graphicData>
        </a:graphic>
      </p:graphicFrame>
      <p:cxnSp>
        <p:nvCxnSpPr>
          <p:cNvPr id="30" name="Straight Arrow Connector 29"/>
          <p:cNvCxnSpPr>
            <a:endCxn id="24" idx="2"/>
          </p:cNvCxnSpPr>
          <p:nvPr/>
        </p:nvCxnSpPr>
        <p:spPr bwMode="auto">
          <a:xfrm>
            <a:off x="1587500" y="4902200"/>
            <a:ext cx="431800" cy="1588"/>
          </a:xfrm>
          <a:prstGeom prst="straightConnector1">
            <a:avLst/>
          </a:prstGeom>
          <a:solidFill>
            <a:schemeClr val="accent1"/>
          </a:solidFill>
          <a:ln w="38100" cap="flat" cmpd="sng" algn="ctr">
            <a:solidFill>
              <a:schemeClr val="tx1"/>
            </a:solidFill>
            <a:prstDash val="solid"/>
            <a:round/>
            <a:headEnd type="none" w="med" len="med"/>
            <a:tailEnd type="arrow"/>
          </a:ln>
          <a:effectLst/>
        </p:spPr>
      </p:cxnSp>
      <p:graphicFrame>
        <p:nvGraphicFramePr>
          <p:cNvPr id="80901" name="Object 3"/>
          <p:cNvGraphicFramePr>
            <a:graphicFrameLocks noChangeAspect="1"/>
          </p:cNvGraphicFramePr>
          <p:nvPr/>
        </p:nvGraphicFramePr>
        <p:xfrm>
          <a:off x="1739900" y="4071938"/>
          <a:ext cx="646113" cy="415925"/>
        </p:xfrm>
        <a:graphic>
          <a:graphicData uri="http://schemas.openxmlformats.org/presentationml/2006/ole">
            <p:oleObj spid="_x0000_s104451" name="Equation" r:id="rId4" imgW="457200" imgH="291960" progId="Equation.DSMT4">
              <p:embed/>
            </p:oleObj>
          </a:graphicData>
        </a:graphic>
      </p:graphicFrame>
      <p:graphicFrame>
        <p:nvGraphicFramePr>
          <p:cNvPr id="80902" name="Object 3"/>
          <p:cNvGraphicFramePr>
            <a:graphicFrameLocks noChangeAspect="1"/>
          </p:cNvGraphicFramePr>
          <p:nvPr/>
        </p:nvGraphicFramePr>
        <p:xfrm>
          <a:off x="4852988" y="5214938"/>
          <a:ext cx="287337" cy="415925"/>
        </p:xfrm>
        <a:graphic>
          <a:graphicData uri="http://schemas.openxmlformats.org/presentationml/2006/ole">
            <p:oleObj spid="_x0000_s104452" name="Equation" r:id="rId5" imgW="203040" imgH="291960" progId="Equation.DSMT4">
              <p:embed/>
            </p:oleObj>
          </a:graphicData>
        </a:graphic>
      </p:graphicFrame>
      <p:cxnSp>
        <p:nvCxnSpPr>
          <p:cNvPr id="36" name="Straight Connector 35"/>
          <p:cNvCxnSpPr/>
          <p:nvPr/>
        </p:nvCxnSpPr>
        <p:spPr bwMode="auto">
          <a:xfrm>
            <a:off x="3657600" y="50927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39" name="Straight Connector 38"/>
          <p:cNvCxnSpPr/>
          <p:nvPr/>
        </p:nvCxnSpPr>
        <p:spPr bwMode="auto">
          <a:xfrm>
            <a:off x="3657600" y="57150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41" name="Straight Arrow Connector 40"/>
          <p:cNvCxnSpPr/>
          <p:nvPr/>
        </p:nvCxnSpPr>
        <p:spPr bwMode="auto">
          <a:xfrm rot="5400000">
            <a:off x="4419600" y="5397500"/>
            <a:ext cx="609600" cy="1588"/>
          </a:xfrm>
          <a:prstGeom prst="straightConnector1">
            <a:avLst/>
          </a:prstGeom>
          <a:solidFill>
            <a:schemeClr val="accent1"/>
          </a:solidFill>
          <a:ln w="28575" cap="flat" cmpd="sng" algn="ctr">
            <a:solidFill>
              <a:schemeClr val="tx1"/>
            </a:solidFill>
            <a:prstDash val="solid"/>
            <a:round/>
            <a:headEnd type="arrow"/>
            <a:tailEnd type="arrow"/>
          </a:ln>
          <a:effectLst/>
        </p:spPr>
      </p:cxnSp>
      <p:graphicFrame>
        <p:nvGraphicFramePr>
          <p:cNvPr id="49" name="Object 3"/>
          <p:cNvGraphicFramePr>
            <a:graphicFrameLocks noChangeAspect="1"/>
          </p:cNvGraphicFramePr>
          <p:nvPr/>
        </p:nvGraphicFramePr>
        <p:xfrm>
          <a:off x="4843463" y="2801938"/>
          <a:ext cx="306387" cy="415925"/>
        </p:xfrm>
        <a:graphic>
          <a:graphicData uri="http://schemas.openxmlformats.org/presentationml/2006/ole">
            <p:oleObj spid="_x0000_s104453" name="Equation" r:id="rId6" imgW="215640" imgH="291960" progId="Equation.DSMT4">
              <p:embed/>
            </p:oleObj>
          </a:graphicData>
        </a:graphic>
      </p:graphicFrame>
      <p:cxnSp>
        <p:nvCxnSpPr>
          <p:cNvPr id="50" name="Straight Connector 49"/>
          <p:cNvCxnSpPr/>
          <p:nvPr/>
        </p:nvCxnSpPr>
        <p:spPr bwMode="auto">
          <a:xfrm>
            <a:off x="3657600" y="26162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51" name="Straight Connector 50"/>
          <p:cNvCxnSpPr/>
          <p:nvPr/>
        </p:nvCxnSpPr>
        <p:spPr bwMode="auto">
          <a:xfrm>
            <a:off x="3657600" y="34417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52" name="Straight Arrow Connector 51"/>
          <p:cNvCxnSpPr/>
          <p:nvPr/>
        </p:nvCxnSpPr>
        <p:spPr bwMode="auto">
          <a:xfrm rot="5400000">
            <a:off x="4317206" y="3022600"/>
            <a:ext cx="813594" cy="794"/>
          </a:xfrm>
          <a:prstGeom prst="straightConnector1">
            <a:avLst/>
          </a:prstGeom>
          <a:solidFill>
            <a:schemeClr val="accent1"/>
          </a:solidFill>
          <a:ln w="28575" cap="flat" cmpd="sng" algn="ctr">
            <a:solidFill>
              <a:schemeClr val="tx1"/>
            </a:solidFill>
            <a:prstDash val="solid"/>
            <a:round/>
            <a:headEnd type="arrow"/>
            <a:tailEnd type="arrow"/>
          </a:ln>
          <a:effectLst/>
        </p:spPr>
      </p:cxnSp>
      <p:cxnSp>
        <p:nvCxnSpPr>
          <p:cNvPr id="55" name="Straight Arrow Connector 54"/>
          <p:cNvCxnSpPr/>
          <p:nvPr/>
        </p:nvCxnSpPr>
        <p:spPr bwMode="auto">
          <a:xfrm>
            <a:off x="1955800" y="3492500"/>
            <a:ext cx="1231900" cy="1054100"/>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graphicFrame>
        <p:nvGraphicFramePr>
          <p:cNvPr id="80905" name="Object 9"/>
          <p:cNvGraphicFramePr>
            <a:graphicFrameLocks noChangeAspect="1"/>
          </p:cNvGraphicFramePr>
          <p:nvPr/>
        </p:nvGraphicFramePr>
        <p:xfrm>
          <a:off x="996950" y="3025775"/>
          <a:ext cx="1219200" cy="452438"/>
        </p:xfrm>
        <a:graphic>
          <a:graphicData uri="http://schemas.openxmlformats.org/presentationml/2006/ole">
            <p:oleObj spid="_x0000_s104454" name="Equation" r:id="rId7" imgW="863280" imgH="317160" progId="Equation.DSMT4">
              <p:embed/>
            </p:oleObj>
          </a:graphicData>
        </a:graphic>
      </p:graphicFrame>
      <p:graphicFrame>
        <p:nvGraphicFramePr>
          <p:cNvPr id="80906" name="Object 10"/>
          <p:cNvGraphicFramePr>
            <a:graphicFrameLocks noChangeAspect="1"/>
          </p:cNvGraphicFramePr>
          <p:nvPr/>
        </p:nvGraphicFramePr>
        <p:xfrm>
          <a:off x="187325" y="2289175"/>
          <a:ext cx="1952625" cy="452438"/>
        </p:xfrm>
        <a:graphic>
          <a:graphicData uri="http://schemas.openxmlformats.org/presentationml/2006/ole">
            <p:oleObj spid="_x0000_s104455" name="Equation" r:id="rId8" imgW="1384200" imgH="317160" progId="Equation.DSMT4">
              <p:embed/>
            </p:oleObj>
          </a:graphicData>
        </a:graphic>
      </p:graphicFrame>
      <p:cxnSp>
        <p:nvCxnSpPr>
          <p:cNvPr id="62" name="Straight Arrow Connector 61"/>
          <p:cNvCxnSpPr>
            <a:endCxn id="19" idx="1"/>
          </p:cNvCxnSpPr>
          <p:nvPr/>
        </p:nvCxnSpPr>
        <p:spPr bwMode="auto">
          <a:xfrm flipV="1">
            <a:off x="2120900" y="2317750"/>
            <a:ext cx="1111250" cy="196850"/>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graphicFrame>
        <p:nvGraphicFramePr>
          <p:cNvPr id="80907" name="Object 11"/>
          <p:cNvGraphicFramePr>
            <a:graphicFrameLocks noChangeAspect="1"/>
          </p:cNvGraphicFramePr>
          <p:nvPr/>
        </p:nvGraphicFramePr>
        <p:xfrm>
          <a:off x="3762375" y="3462338"/>
          <a:ext cx="1782763" cy="415925"/>
        </p:xfrm>
        <a:graphic>
          <a:graphicData uri="http://schemas.openxmlformats.org/presentationml/2006/ole">
            <p:oleObj spid="_x0000_s104456" name="Equation" r:id="rId9" imgW="1257120" imgH="291960" progId="Equation.DSMT4">
              <p:embed/>
            </p:oleObj>
          </a:graphicData>
        </a:graphic>
      </p:graphicFrame>
      <p:graphicFrame>
        <p:nvGraphicFramePr>
          <p:cNvPr id="80908" name="Object 12"/>
          <p:cNvGraphicFramePr>
            <a:graphicFrameLocks noChangeAspect="1"/>
          </p:cNvGraphicFramePr>
          <p:nvPr/>
        </p:nvGraphicFramePr>
        <p:xfrm>
          <a:off x="3754438" y="5735638"/>
          <a:ext cx="1728787" cy="415925"/>
        </p:xfrm>
        <a:graphic>
          <a:graphicData uri="http://schemas.openxmlformats.org/presentationml/2006/ole">
            <p:oleObj spid="_x0000_s104457" name="Equation" r:id="rId10" imgW="1218960" imgH="291960" progId="Equation.DSMT4">
              <p:embed/>
            </p:oleObj>
          </a:graphicData>
        </a:graphic>
      </p:graphicFrame>
      <p:graphicFrame>
        <p:nvGraphicFramePr>
          <p:cNvPr id="80909" name="Object 3"/>
          <p:cNvGraphicFramePr>
            <a:graphicFrameLocks noChangeAspect="1"/>
          </p:cNvGraphicFramePr>
          <p:nvPr/>
        </p:nvGraphicFramePr>
        <p:xfrm>
          <a:off x="1597025" y="4478338"/>
          <a:ext cx="376238" cy="414337"/>
        </p:xfrm>
        <a:graphic>
          <a:graphicData uri="http://schemas.openxmlformats.org/presentationml/2006/ole">
            <p:oleObj spid="_x0000_s104458" name="Equation" r:id="rId11" imgW="266400" imgH="291960" progId="Equation.DSMT4">
              <p:embed/>
            </p:oleObj>
          </a:graphicData>
        </a:graphic>
      </p:graphicFrame>
      <p:graphicFrame>
        <p:nvGraphicFramePr>
          <p:cNvPr id="80910" name="Object 3"/>
          <p:cNvGraphicFramePr>
            <a:graphicFrameLocks noChangeAspect="1"/>
          </p:cNvGraphicFramePr>
          <p:nvPr/>
        </p:nvGraphicFramePr>
        <p:xfrm>
          <a:off x="946150" y="4703763"/>
          <a:ext cx="609600" cy="312737"/>
        </p:xfrm>
        <a:graphic>
          <a:graphicData uri="http://schemas.openxmlformats.org/presentationml/2006/ole">
            <p:oleObj spid="_x0000_s104459" name="Equation" r:id="rId12" imgW="672840" imgH="342720" progId="Equation.DSMT4">
              <p:embed/>
            </p:oleObj>
          </a:graphicData>
        </a:graphic>
      </p:graphicFrame>
      <p:cxnSp>
        <p:nvCxnSpPr>
          <p:cNvPr id="74" name="Straight Arrow Connector 73"/>
          <p:cNvCxnSpPr>
            <a:endCxn id="73" idx="1"/>
          </p:cNvCxnSpPr>
          <p:nvPr/>
        </p:nvCxnSpPr>
        <p:spPr bwMode="auto">
          <a:xfrm flipV="1">
            <a:off x="546100" y="4870450"/>
            <a:ext cx="381000" cy="6350"/>
          </a:xfrm>
          <a:prstGeom prst="straightConnector1">
            <a:avLst/>
          </a:prstGeom>
          <a:solidFill>
            <a:schemeClr val="accent1"/>
          </a:solidFill>
          <a:ln w="38100" cap="flat" cmpd="sng" algn="ctr">
            <a:solidFill>
              <a:schemeClr val="tx1"/>
            </a:solidFill>
            <a:prstDash val="solid"/>
            <a:round/>
            <a:headEnd type="none" w="med" len="med"/>
            <a:tailEnd type="arrow"/>
          </a:ln>
          <a:effectLst/>
        </p:spPr>
      </p:cxnSp>
      <p:sp>
        <p:nvSpPr>
          <p:cNvPr id="47" name="Rounded Rectangle 46"/>
          <p:cNvSpPr/>
          <p:nvPr/>
        </p:nvSpPr>
        <p:spPr bwMode="auto">
          <a:xfrm>
            <a:off x="5905500" y="3429000"/>
            <a:ext cx="177800" cy="241300"/>
          </a:xfrm>
          <a:prstGeom prst="round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48" name="Rounded Rectangle 47"/>
          <p:cNvSpPr/>
          <p:nvPr/>
        </p:nvSpPr>
        <p:spPr bwMode="auto">
          <a:xfrm>
            <a:off x="5397500" y="2044700"/>
            <a:ext cx="1193800" cy="1409700"/>
          </a:xfrm>
          <a:prstGeom prst="roundRect">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53" name="Rounded Rectangle 52"/>
          <p:cNvSpPr/>
          <p:nvPr/>
        </p:nvSpPr>
        <p:spPr bwMode="auto">
          <a:xfrm>
            <a:off x="5397500" y="2425700"/>
            <a:ext cx="1193800" cy="10160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54" name="Rounded Rectangle 53"/>
          <p:cNvSpPr/>
          <p:nvPr/>
        </p:nvSpPr>
        <p:spPr bwMode="auto">
          <a:xfrm>
            <a:off x="5905500" y="5702300"/>
            <a:ext cx="177800" cy="241300"/>
          </a:xfrm>
          <a:prstGeom prst="round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56" name="Rounded Rectangle 55"/>
          <p:cNvSpPr/>
          <p:nvPr/>
        </p:nvSpPr>
        <p:spPr bwMode="auto">
          <a:xfrm>
            <a:off x="5397500" y="4343400"/>
            <a:ext cx="1193800" cy="1384300"/>
          </a:xfrm>
          <a:prstGeom prst="roundRect">
            <a:avLst/>
          </a:prstGeom>
          <a:solidFill>
            <a:schemeClr val="bg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57" name="Rounded Rectangle 56"/>
          <p:cNvSpPr/>
          <p:nvPr/>
        </p:nvSpPr>
        <p:spPr bwMode="auto">
          <a:xfrm>
            <a:off x="5397500" y="4914900"/>
            <a:ext cx="1193800" cy="8001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58" name="Rounded Rectangle 57"/>
          <p:cNvSpPr/>
          <p:nvPr/>
        </p:nvSpPr>
        <p:spPr bwMode="auto">
          <a:xfrm>
            <a:off x="5924550" y="3365500"/>
            <a:ext cx="146050" cy="30861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59" name="Rounded Rectangle 58"/>
          <p:cNvSpPr/>
          <p:nvPr/>
        </p:nvSpPr>
        <p:spPr bwMode="auto">
          <a:xfrm>
            <a:off x="5568950" y="1841500"/>
            <a:ext cx="146050" cy="977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60" name="Rounded Rectangle 59"/>
          <p:cNvSpPr/>
          <p:nvPr/>
        </p:nvSpPr>
        <p:spPr bwMode="auto">
          <a:xfrm>
            <a:off x="6254750" y="4318000"/>
            <a:ext cx="146050" cy="977900"/>
          </a:xfrm>
          <a:prstGeom prst="roundRect">
            <a:avLst/>
          </a:prstGeom>
          <a:solidFill>
            <a:schemeClr val="accent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graphicFrame>
        <p:nvGraphicFramePr>
          <p:cNvPr id="61" name="Object 3"/>
          <p:cNvGraphicFramePr>
            <a:graphicFrameLocks noChangeAspect="1"/>
          </p:cNvGraphicFramePr>
          <p:nvPr/>
        </p:nvGraphicFramePr>
        <p:xfrm>
          <a:off x="7172325" y="5227638"/>
          <a:ext cx="323850" cy="415925"/>
        </p:xfrm>
        <a:graphic>
          <a:graphicData uri="http://schemas.openxmlformats.org/presentationml/2006/ole">
            <p:oleObj spid="_x0000_s104460" name="Equation" r:id="rId13" imgW="228600" imgH="291960" progId="Equation.DSMT4">
              <p:embed/>
            </p:oleObj>
          </a:graphicData>
        </a:graphic>
      </p:graphicFrame>
      <p:cxnSp>
        <p:nvCxnSpPr>
          <p:cNvPr id="63" name="Straight Connector 62"/>
          <p:cNvCxnSpPr/>
          <p:nvPr/>
        </p:nvCxnSpPr>
        <p:spPr bwMode="auto">
          <a:xfrm>
            <a:off x="6032500" y="49149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64" name="Straight Connector 63"/>
          <p:cNvCxnSpPr/>
          <p:nvPr/>
        </p:nvCxnSpPr>
        <p:spPr bwMode="auto">
          <a:xfrm>
            <a:off x="5994400" y="57277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65" name="Straight Arrow Connector 64"/>
          <p:cNvCxnSpPr/>
          <p:nvPr/>
        </p:nvCxnSpPr>
        <p:spPr bwMode="auto">
          <a:xfrm rot="5400000">
            <a:off x="6673056" y="5314950"/>
            <a:ext cx="788194" cy="13494"/>
          </a:xfrm>
          <a:prstGeom prst="straightConnector1">
            <a:avLst/>
          </a:prstGeom>
          <a:solidFill>
            <a:schemeClr val="accent1"/>
          </a:solidFill>
          <a:ln w="28575" cap="flat" cmpd="sng" algn="ctr">
            <a:solidFill>
              <a:schemeClr val="tx1"/>
            </a:solidFill>
            <a:prstDash val="solid"/>
            <a:round/>
            <a:headEnd type="arrow"/>
            <a:tailEnd type="arrow"/>
          </a:ln>
          <a:effectLst/>
        </p:spPr>
      </p:cxnSp>
      <p:graphicFrame>
        <p:nvGraphicFramePr>
          <p:cNvPr id="66" name="Object 3"/>
          <p:cNvGraphicFramePr>
            <a:graphicFrameLocks noChangeAspect="1"/>
          </p:cNvGraphicFramePr>
          <p:nvPr/>
        </p:nvGraphicFramePr>
        <p:xfrm>
          <a:off x="7172325" y="2725738"/>
          <a:ext cx="323850" cy="415925"/>
        </p:xfrm>
        <a:graphic>
          <a:graphicData uri="http://schemas.openxmlformats.org/presentationml/2006/ole">
            <p:oleObj spid="_x0000_s104461" name="Equation" r:id="rId14" imgW="228600" imgH="291960" progId="Equation.DSMT4">
              <p:embed/>
            </p:oleObj>
          </a:graphicData>
        </a:graphic>
      </p:graphicFrame>
      <p:cxnSp>
        <p:nvCxnSpPr>
          <p:cNvPr id="67" name="Straight Connector 66"/>
          <p:cNvCxnSpPr/>
          <p:nvPr/>
        </p:nvCxnSpPr>
        <p:spPr bwMode="auto">
          <a:xfrm>
            <a:off x="5994400" y="24257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68" name="Straight Connector 67"/>
          <p:cNvCxnSpPr/>
          <p:nvPr/>
        </p:nvCxnSpPr>
        <p:spPr bwMode="auto">
          <a:xfrm>
            <a:off x="5994400" y="3454400"/>
            <a:ext cx="1511300" cy="0"/>
          </a:xfrm>
          <a:prstGeom prst="line">
            <a:avLst/>
          </a:prstGeom>
          <a:solidFill>
            <a:schemeClr val="accent1"/>
          </a:solidFill>
          <a:ln w="28575" cap="flat" cmpd="sng" algn="ctr">
            <a:solidFill>
              <a:schemeClr val="tx1"/>
            </a:solidFill>
            <a:prstDash val="solid"/>
            <a:round/>
            <a:headEnd type="none" w="med" len="med"/>
            <a:tailEnd type="none" w="med" len="med"/>
          </a:ln>
          <a:effectLst/>
        </p:spPr>
      </p:cxnSp>
      <p:cxnSp>
        <p:nvCxnSpPr>
          <p:cNvPr id="69" name="Straight Arrow Connector 68"/>
          <p:cNvCxnSpPr/>
          <p:nvPr/>
        </p:nvCxnSpPr>
        <p:spPr bwMode="auto">
          <a:xfrm rot="5400000">
            <a:off x="6546056" y="2927350"/>
            <a:ext cx="1029494" cy="794"/>
          </a:xfrm>
          <a:prstGeom prst="straightConnector1">
            <a:avLst/>
          </a:prstGeom>
          <a:solidFill>
            <a:schemeClr val="accent1"/>
          </a:solidFill>
          <a:ln w="28575" cap="flat" cmpd="sng" algn="ctr">
            <a:solidFill>
              <a:schemeClr val="tx1"/>
            </a:solidFill>
            <a:prstDash val="solid"/>
            <a:round/>
            <a:headEnd type="arrow"/>
            <a:tailEnd type="arrow"/>
          </a:ln>
          <a:effectLst/>
        </p:spPr>
      </p:cxnSp>
      <p:graphicFrame>
        <p:nvGraphicFramePr>
          <p:cNvPr id="70" name="Object 11"/>
          <p:cNvGraphicFramePr>
            <a:graphicFrameLocks noChangeAspect="1"/>
          </p:cNvGraphicFramePr>
          <p:nvPr/>
        </p:nvGraphicFramePr>
        <p:xfrm>
          <a:off x="5938838" y="1633538"/>
          <a:ext cx="1800225" cy="415925"/>
        </p:xfrm>
        <a:graphic>
          <a:graphicData uri="http://schemas.openxmlformats.org/presentationml/2006/ole">
            <p:oleObj spid="_x0000_s104462" name="Equation" r:id="rId15" imgW="1269720" imgH="291960" progId="Equation.DSMT4">
              <p:embed/>
            </p:oleObj>
          </a:graphicData>
        </a:graphic>
      </p:graphicFrame>
      <p:graphicFrame>
        <p:nvGraphicFramePr>
          <p:cNvPr id="71" name="Object 12"/>
          <p:cNvGraphicFramePr>
            <a:graphicFrameLocks noChangeAspect="1"/>
          </p:cNvGraphicFramePr>
          <p:nvPr/>
        </p:nvGraphicFramePr>
        <p:xfrm>
          <a:off x="6054725" y="5748338"/>
          <a:ext cx="1801813" cy="415925"/>
        </p:xfrm>
        <a:graphic>
          <a:graphicData uri="http://schemas.openxmlformats.org/presentationml/2006/ole">
            <p:oleObj spid="_x0000_s104463" name="Equation" r:id="rId16" imgW="1269720" imgH="291960" progId="Equation.DSMT4">
              <p:embed/>
            </p:oleObj>
          </a:graphicData>
        </a:graphic>
      </p:graphicFrame>
      <p:sp>
        <p:nvSpPr>
          <p:cNvPr id="86" name="Rounded Rectangle 85"/>
          <p:cNvSpPr/>
          <p:nvPr/>
        </p:nvSpPr>
        <p:spPr bwMode="auto">
          <a:xfrm>
            <a:off x="7912100" y="4559300"/>
            <a:ext cx="165100" cy="1841500"/>
          </a:xfrm>
          <a:prstGeom prst="roundRect">
            <a:avLst/>
          </a:prstGeom>
          <a:solidFill>
            <a:schemeClr val="accent1"/>
          </a:solidFill>
          <a:ln w="2857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87" name="Flowchart: Connector 86"/>
          <p:cNvSpPr/>
          <p:nvPr/>
        </p:nvSpPr>
        <p:spPr bwMode="auto">
          <a:xfrm>
            <a:off x="7556500" y="4533900"/>
            <a:ext cx="901700" cy="787400"/>
          </a:xfrm>
          <a:prstGeom prst="flowChartConnector">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88" name="Flowchart: Connector 87"/>
          <p:cNvSpPr/>
          <p:nvPr/>
        </p:nvSpPr>
        <p:spPr bwMode="auto">
          <a:xfrm>
            <a:off x="7734300" y="3581400"/>
            <a:ext cx="546100" cy="482600"/>
          </a:xfrm>
          <a:prstGeom prst="flowChartConnector">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89" name="Flowchart: Collate 88"/>
          <p:cNvSpPr/>
          <p:nvPr/>
        </p:nvSpPr>
        <p:spPr bwMode="auto">
          <a:xfrm>
            <a:off x="7842250" y="3638550"/>
            <a:ext cx="330200" cy="368300"/>
          </a:xfrm>
          <a:prstGeom prst="flowChartCollate">
            <a:avLst/>
          </a:prstGeom>
          <a:solidFill>
            <a:schemeClr val="bg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sp>
        <p:nvSpPr>
          <p:cNvPr id="90" name="Curved Left Arrow 89"/>
          <p:cNvSpPr/>
          <p:nvPr/>
        </p:nvSpPr>
        <p:spPr bwMode="auto">
          <a:xfrm>
            <a:off x="7835900" y="4699000"/>
            <a:ext cx="406400" cy="469900"/>
          </a:xfrm>
          <a:prstGeom prst="curvedLeftArrow">
            <a:avLst/>
          </a:prstGeom>
          <a:solidFill>
            <a:schemeClr val="tx2"/>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New Roman" pitchFamily="18" charset="0"/>
            </a:endParaRPr>
          </a:p>
        </p:txBody>
      </p:sp>
      <p:cxnSp>
        <p:nvCxnSpPr>
          <p:cNvPr id="93" name="Straight Arrow Connector 92"/>
          <p:cNvCxnSpPr/>
          <p:nvPr/>
        </p:nvCxnSpPr>
        <p:spPr bwMode="auto">
          <a:xfrm rot="10800000" flipV="1">
            <a:off x="6273800" y="4305300"/>
            <a:ext cx="355600" cy="279400"/>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graphicFrame>
        <p:nvGraphicFramePr>
          <p:cNvPr id="104464" name="Object 16"/>
          <p:cNvGraphicFramePr>
            <a:graphicFrameLocks noChangeAspect="1"/>
          </p:cNvGraphicFramePr>
          <p:nvPr/>
        </p:nvGraphicFramePr>
        <p:xfrm>
          <a:off x="6634163" y="4003675"/>
          <a:ext cx="1325562" cy="452438"/>
        </p:xfrm>
        <a:graphic>
          <a:graphicData uri="http://schemas.openxmlformats.org/presentationml/2006/ole">
            <p:oleObj spid="_x0000_s104464" name="Equation" r:id="rId17" imgW="939600" imgH="317160" progId="Equation.DSMT4">
              <p:embed/>
            </p:oleObj>
          </a:graphicData>
        </a:graphic>
      </p:graphicFrame>
      <p:graphicFrame>
        <p:nvGraphicFramePr>
          <p:cNvPr id="104465" name="Object 17"/>
          <p:cNvGraphicFramePr>
            <a:graphicFrameLocks noChangeAspect="1"/>
          </p:cNvGraphicFramePr>
          <p:nvPr/>
        </p:nvGraphicFramePr>
        <p:xfrm>
          <a:off x="358775" y="1476375"/>
          <a:ext cx="1862138" cy="452438"/>
        </p:xfrm>
        <a:graphic>
          <a:graphicData uri="http://schemas.openxmlformats.org/presentationml/2006/ole">
            <p:oleObj spid="_x0000_s104465" name="Equation" r:id="rId18" imgW="1320480" imgH="317160" progId="Equation.DSMT4">
              <p:embed/>
            </p:oleObj>
          </a:graphicData>
        </a:graphic>
      </p:graphicFrame>
      <p:cxnSp>
        <p:nvCxnSpPr>
          <p:cNvPr id="99" name="Straight Arrow Connector 98"/>
          <p:cNvCxnSpPr/>
          <p:nvPr/>
        </p:nvCxnSpPr>
        <p:spPr bwMode="auto">
          <a:xfrm>
            <a:off x="2171700" y="1663700"/>
            <a:ext cx="3378200" cy="292100"/>
          </a:xfrm>
          <a:prstGeom prst="straightConnector1">
            <a:avLst/>
          </a:prstGeom>
          <a:solidFill>
            <a:schemeClr val="accent1"/>
          </a:solidFill>
          <a:ln w="28575" cap="flat" cmpd="sng" algn="ctr">
            <a:solidFill>
              <a:schemeClr val="tx1"/>
            </a:solidFill>
            <a:prstDash val="solid"/>
            <a:round/>
            <a:headEnd type="none" w="med" len="med"/>
            <a:tailEnd type="arrow"/>
          </a:ln>
          <a:effectLst/>
        </p:spPr>
      </p:cxnSp>
      <p:graphicFrame>
        <p:nvGraphicFramePr>
          <p:cNvPr id="104466" name="Object 18"/>
          <p:cNvGraphicFramePr>
            <a:graphicFrameLocks noChangeAspect="1"/>
          </p:cNvGraphicFramePr>
          <p:nvPr/>
        </p:nvGraphicFramePr>
        <p:xfrm>
          <a:off x="8577263" y="4478338"/>
          <a:ext cx="412750" cy="414337"/>
        </p:xfrm>
        <a:graphic>
          <a:graphicData uri="http://schemas.openxmlformats.org/presentationml/2006/ole">
            <p:oleObj spid="_x0000_s104466" name="Equation" r:id="rId19" imgW="291960" imgH="291960" progId="Equation.DSMT4">
              <p:embed/>
            </p:oleObj>
          </a:graphicData>
        </a:graphic>
      </p:graphicFrame>
      <p:cxnSp>
        <p:nvCxnSpPr>
          <p:cNvPr id="104" name="Straight Arrow Connector 103"/>
          <p:cNvCxnSpPr>
            <a:endCxn id="87" idx="6"/>
          </p:cNvCxnSpPr>
          <p:nvPr/>
        </p:nvCxnSpPr>
        <p:spPr bwMode="auto">
          <a:xfrm rot="10800000">
            <a:off x="8458200" y="4927600"/>
            <a:ext cx="444500" cy="12700"/>
          </a:xfrm>
          <a:prstGeom prst="straightConnector1">
            <a:avLst/>
          </a:prstGeom>
          <a:solidFill>
            <a:schemeClr val="accent1"/>
          </a:solidFill>
          <a:ln w="38100" cap="flat" cmpd="sng" algn="ctr">
            <a:solidFill>
              <a:schemeClr val="tx1"/>
            </a:solidFill>
            <a:prstDash val="solid"/>
            <a:round/>
            <a:headEnd type="none" w="med" len="med"/>
            <a:tailEnd type="arrow"/>
          </a:ln>
          <a:effectLst/>
        </p:spPr>
      </p:cxnSp>
      <p:sp>
        <p:nvSpPr>
          <p:cNvPr id="109" name="Rectangle 108"/>
          <p:cNvSpPr/>
          <p:nvPr/>
        </p:nvSpPr>
        <p:spPr>
          <a:xfrm>
            <a:off x="0" y="5661968"/>
            <a:ext cx="2143536" cy="461665"/>
          </a:xfrm>
          <a:prstGeom prst="rect">
            <a:avLst/>
          </a:prstGeom>
        </p:spPr>
        <p:txBody>
          <a:bodyPr wrap="none">
            <a:spAutoFit/>
          </a:bodyPr>
          <a:lstStyle/>
          <a:p>
            <a:r>
              <a:rPr lang="en-US" dirty="0" smtClean="0"/>
              <a:t>Johansson 2000</a:t>
            </a:r>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Tank Process</a:t>
            </a:r>
            <a:endParaRPr lang="en-US" dirty="0"/>
          </a:p>
        </p:txBody>
      </p:sp>
      <p:sp>
        <p:nvSpPr>
          <p:cNvPr id="4" name="TextBox 3"/>
          <p:cNvSpPr txBox="1"/>
          <p:nvPr/>
        </p:nvSpPr>
        <p:spPr>
          <a:xfrm>
            <a:off x="304800" y="1371600"/>
            <a:ext cx="2743200" cy="461665"/>
          </a:xfrm>
          <a:prstGeom prst="rect">
            <a:avLst/>
          </a:prstGeom>
          <a:noFill/>
        </p:spPr>
        <p:txBody>
          <a:bodyPr wrap="square" rtlCol="0">
            <a:spAutoFit/>
          </a:bodyPr>
          <a:lstStyle/>
          <a:p>
            <a:r>
              <a:rPr lang="en-US" sz="2400" dirty="0" smtClean="0"/>
              <a:t>Dynamics</a:t>
            </a:r>
            <a:endParaRPr lang="en-US" sz="2400" dirty="0"/>
          </a:p>
        </p:txBody>
      </p:sp>
      <p:graphicFrame>
        <p:nvGraphicFramePr>
          <p:cNvPr id="5" name="Object 4"/>
          <p:cNvGraphicFramePr>
            <a:graphicFrameLocks noChangeAspect="1"/>
          </p:cNvGraphicFramePr>
          <p:nvPr/>
        </p:nvGraphicFramePr>
        <p:xfrm>
          <a:off x="963613" y="1905000"/>
          <a:ext cx="5881687" cy="4114800"/>
        </p:xfrm>
        <a:graphic>
          <a:graphicData uri="http://schemas.openxmlformats.org/presentationml/2006/ole">
            <p:oleObj spid="_x0000_s82946" name="Equation" r:id="rId3" imgW="5499000" imgH="3848040" progId="Equation.DSMT4">
              <p:embed/>
            </p:oleObj>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en-US" dirty="0" smtClean="0"/>
              <a:t>Outline</a:t>
            </a:r>
            <a:endParaRPr lang="en-US" dirty="0"/>
          </a:p>
        </p:txBody>
      </p:sp>
      <p:sp>
        <p:nvSpPr>
          <p:cNvPr id="70659" name="Rectangle 3"/>
          <p:cNvSpPr>
            <a:spLocks noGrp="1" noChangeArrowheads="1"/>
          </p:cNvSpPr>
          <p:nvPr>
            <p:ph type="body" idx="1"/>
          </p:nvPr>
        </p:nvSpPr>
        <p:spPr/>
        <p:txBody>
          <a:bodyPr/>
          <a:lstStyle/>
          <a:p>
            <a:r>
              <a:rPr lang="en-US" dirty="0" smtClean="0"/>
              <a:t>What is IDA-PBC, why is it useful &amp; what are limitations?</a:t>
            </a:r>
          </a:p>
          <a:p>
            <a:r>
              <a:rPr lang="en-US" dirty="0" smtClean="0"/>
              <a:t>Problem Setup: Dynamics &amp; Constraints</a:t>
            </a:r>
          </a:p>
          <a:p>
            <a:r>
              <a:rPr lang="en-US" dirty="0" smtClean="0"/>
              <a:t>Control: IDA-PBC Procedure</a:t>
            </a:r>
          </a:p>
          <a:p>
            <a:r>
              <a:rPr lang="en-US" dirty="0" smtClean="0"/>
              <a:t>Control: Integrator Anti-Windup Compensator</a:t>
            </a:r>
          </a:p>
          <a:p>
            <a:r>
              <a:rPr lang="en-US" dirty="0" smtClean="0"/>
              <a:t>Control: DT-Implementation</a:t>
            </a:r>
          </a:p>
          <a:p>
            <a:r>
              <a:rPr lang="en-US" dirty="0" smtClean="0"/>
              <a:t>Symbolic Analysis using </a:t>
            </a:r>
            <a:r>
              <a:rPr lang="en-US" dirty="0" err="1" smtClean="0"/>
              <a:t>MuPAD</a:t>
            </a:r>
            <a:endParaRPr lang="en-US" dirty="0" smtClean="0"/>
          </a:p>
          <a:p>
            <a:r>
              <a:rPr lang="en-US" dirty="0" smtClean="0"/>
              <a:t>Two Tank Process</a:t>
            </a:r>
          </a:p>
          <a:p>
            <a:r>
              <a:rPr lang="en-US" dirty="0" smtClean="0"/>
              <a:t>Four Tank Process</a:t>
            </a:r>
          </a:p>
          <a:p>
            <a:r>
              <a:rPr lang="en-US" dirty="0" smtClean="0"/>
              <a:t>Conclusions</a:t>
            </a:r>
          </a:p>
          <a:p>
            <a:endParaRPr lang="en-US" dirty="0" smtClean="0"/>
          </a:p>
          <a:p>
            <a:endParaRPr lang="en-US" dirty="0" smtClean="0"/>
          </a:p>
          <a:p>
            <a:endParaRPr lang="en-US" dirty="0" smtClean="0"/>
          </a:p>
          <a:p>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Tank Process</a:t>
            </a:r>
            <a:endParaRPr lang="en-US" dirty="0"/>
          </a:p>
        </p:txBody>
      </p:sp>
      <p:sp>
        <p:nvSpPr>
          <p:cNvPr id="4" name="TextBox 3"/>
          <p:cNvSpPr txBox="1"/>
          <p:nvPr/>
        </p:nvSpPr>
        <p:spPr>
          <a:xfrm>
            <a:off x="304800" y="1371600"/>
            <a:ext cx="2743200" cy="461665"/>
          </a:xfrm>
          <a:prstGeom prst="rect">
            <a:avLst/>
          </a:prstGeom>
          <a:noFill/>
        </p:spPr>
        <p:txBody>
          <a:bodyPr wrap="square" rtlCol="0">
            <a:spAutoFit/>
          </a:bodyPr>
          <a:lstStyle/>
          <a:p>
            <a:r>
              <a:rPr lang="en-US" sz="2400" dirty="0" smtClean="0"/>
              <a:t>Hamiltonian</a:t>
            </a:r>
            <a:endParaRPr lang="en-US" sz="2400" dirty="0"/>
          </a:p>
        </p:txBody>
      </p:sp>
      <p:graphicFrame>
        <p:nvGraphicFramePr>
          <p:cNvPr id="5" name="Object 4"/>
          <p:cNvGraphicFramePr>
            <a:graphicFrameLocks noChangeAspect="1"/>
          </p:cNvGraphicFramePr>
          <p:nvPr/>
        </p:nvGraphicFramePr>
        <p:xfrm>
          <a:off x="3505199" y="1295400"/>
          <a:ext cx="4800601" cy="907625"/>
        </p:xfrm>
        <a:graphic>
          <a:graphicData uri="http://schemas.openxmlformats.org/presentationml/2006/ole">
            <p:oleObj spid="_x0000_s83970" name="Equation" r:id="rId3" imgW="3555720" imgH="672840" progId="Equation.DSMT4">
              <p:embed/>
            </p:oleObj>
          </a:graphicData>
        </a:graphic>
      </p:graphicFrame>
      <p:sp>
        <p:nvSpPr>
          <p:cNvPr id="6" name="TextBox 5"/>
          <p:cNvSpPr txBox="1"/>
          <p:nvPr/>
        </p:nvSpPr>
        <p:spPr>
          <a:xfrm>
            <a:off x="304800" y="3119735"/>
            <a:ext cx="2743200" cy="461665"/>
          </a:xfrm>
          <a:prstGeom prst="rect">
            <a:avLst/>
          </a:prstGeom>
          <a:noFill/>
        </p:spPr>
        <p:txBody>
          <a:bodyPr wrap="square" rtlCol="0">
            <a:spAutoFit/>
          </a:bodyPr>
          <a:lstStyle/>
          <a:p>
            <a:r>
              <a:rPr lang="en-US" sz="2400" dirty="0" smtClean="0"/>
              <a:t>Constant matrix</a:t>
            </a:r>
            <a:endParaRPr lang="en-US" sz="2400" dirty="0"/>
          </a:p>
        </p:txBody>
      </p:sp>
      <p:graphicFrame>
        <p:nvGraphicFramePr>
          <p:cNvPr id="27651" name="Object 2"/>
          <p:cNvGraphicFramePr>
            <a:graphicFrameLocks noChangeAspect="1"/>
          </p:cNvGraphicFramePr>
          <p:nvPr/>
        </p:nvGraphicFramePr>
        <p:xfrm>
          <a:off x="3429000" y="2438400"/>
          <a:ext cx="4638416" cy="4221162"/>
        </p:xfrm>
        <a:graphic>
          <a:graphicData uri="http://schemas.openxmlformats.org/presentationml/2006/ole">
            <p:oleObj spid="_x0000_s83971" name="Equation" r:id="rId4" imgW="4419360" imgH="4025880" progId="Equation.DSMT4">
              <p:embed/>
            </p:oleObj>
          </a:graphicData>
        </a:graphic>
      </p:graphicFrame>
      <p:sp>
        <p:nvSpPr>
          <p:cNvPr id="7" name="Rectangle 6"/>
          <p:cNvSpPr/>
          <p:nvPr/>
        </p:nvSpPr>
        <p:spPr>
          <a:xfrm>
            <a:off x="198688" y="6195368"/>
            <a:ext cx="3539623" cy="461665"/>
          </a:xfrm>
          <a:prstGeom prst="rect">
            <a:avLst/>
          </a:prstGeom>
        </p:spPr>
        <p:txBody>
          <a:bodyPr wrap="none">
            <a:spAutoFit/>
          </a:bodyPr>
          <a:lstStyle/>
          <a:p>
            <a:r>
              <a:rPr lang="en-US" dirty="0" err="1" smtClean="0"/>
              <a:t>Johnsen</a:t>
            </a:r>
            <a:r>
              <a:rPr lang="en-US" dirty="0" smtClean="0"/>
              <a:t> &amp; </a:t>
            </a:r>
            <a:r>
              <a:rPr lang="en-US" dirty="0" err="1" smtClean="0"/>
              <a:t>Allgower</a:t>
            </a:r>
            <a:r>
              <a:rPr lang="en-US" dirty="0" smtClean="0"/>
              <a:t> 2007</a:t>
            </a:r>
            <a:endParaRPr lang="en-US"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Tank Process</a:t>
            </a:r>
            <a:endParaRPr lang="en-US" dirty="0"/>
          </a:p>
        </p:txBody>
      </p:sp>
      <p:sp>
        <p:nvSpPr>
          <p:cNvPr id="4" name="TextBox 3"/>
          <p:cNvSpPr txBox="1"/>
          <p:nvPr/>
        </p:nvSpPr>
        <p:spPr>
          <a:xfrm>
            <a:off x="304800" y="1371600"/>
            <a:ext cx="2743200" cy="461665"/>
          </a:xfrm>
          <a:prstGeom prst="rect">
            <a:avLst/>
          </a:prstGeom>
          <a:noFill/>
        </p:spPr>
        <p:txBody>
          <a:bodyPr wrap="square" rtlCol="0">
            <a:spAutoFit/>
          </a:bodyPr>
          <a:lstStyle/>
          <a:p>
            <a:r>
              <a:rPr lang="en-US" sz="2400" dirty="0" smtClean="0"/>
              <a:t>Coefficient bounds</a:t>
            </a:r>
            <a:endParaRPr lang="en-US" sz="2400" dirty="0"/>
          </a:p>
        </p:txBody>
      </p:sp>
      <p:graphicFrame>
        <p:nvGraphicFramePr>
          <p:cNvPr id="5" name="Object 4"/>
          <p:cNvGraphicFramePr>
            <a:graphicFrameLocks noChangeAspect="1"/>
          </p:cNvGraphicFramePr>
          <p:nvPr/>
        </p:nvGraphicFramePr>
        <p:xfrm>
          <a:off x="2362200" y="1828800"/>
          <a:ext cx="2692400" cy="1730375"/>
        </p:xfrm>
        <a:graphic>
          <a:graphicData uri="http://schemas.openxmlformats.org/presentationml/2006/ole">
            <p:oleObj spid="_x0000_s84994" name="Equation" r:id="rId3" imgW="1993680" imgH="1282680" progId="Equation.DSMT4">
              <p:embed/>
            </p:oleObj>
          </a:graphicData>
        </a:graphic>
      </p:graphicFrame>
      <p:sp>
        <p:nvSpPr>
          <p:cNvPr id="6" name="TextBox 5"/>
          <p:cNvSpPr txBox="1"/>
          <p:nvPr/>
        </p:nvSpPr>
        <p:spPr>
          <a:xfrm>
            <a:off x="304800" y="3424535"/>
            <a:ext cx="2743200" cy="461665"/>
          </a:xfrm>
          <a:prstGeom prst="rect">
            <a:avLst/>
          </a:prstGeom>
          <a:noFill/>
        </p:spPr>
        <p:txBody>
          <a:bodyPr wrap="square" rtlCol="0">
            <a:spAutoFit/>
          </a:bodyPr>
          <a:lstStyle/>
          <a:p>
            <a:r>
              <a:rPr lang="en-US" sz="2400" dirty="0" smtClean="0"/>
              <a:t>Control terms</a:t>
            </a:r>
            <a:endParaRPr lang="en-US" sz="2400" dirty="0"/>
          </a:p>
        </p:txBody>
      </p:sp>
      <p:graphicFrame>
        <p:nvGraphicFramePr>
          <p:cNvPr id="27651" name="Object 2"/>
          <p:cNvGraphicFramePr>
            <a:graphicFrameLocks noChangeAspect="1"/>
          </p:cNvGraphicFramePr>
          <p:nvPr/>
        </p:nvGraphicFramePr>
        <p:xfrm>
          <a:off x="381000" y="4194175"/>
          <a:ext cx="2819400" cy="2327578"/>
        </p:xfrm>
        <a:graphic>
          <a:graphicData uri="http://schemas.openxmlformats.org/presentationml/2006/ole">
            <p:oleObj spid="_x0000_s84995" name="Equation" r:id="rId4" imgW="2476440" imgH="2044440" progId="Equation.DSMT4">
              <p:embed/>
            </p:oleObj>
          </a:graphicData>
        </a:graphic>
      </p:graphicFrame>
      <p:graphicFrame>
        <p:nvGraphicFramePr>
          <p:cNvPr id="7" name="Object 6"/>
          <p:cNvGraphicFramePr>
            <a:graphicFrameLocks noChangeAspect="1"/>
          </p:cNvGraphicFramePr>
          <p:nvPr/>
        </p:nvGraphicFramePr>
        <p:xfrm>
          <a:off x="6553200" y="1302544"/>
          <a:ext cx="1600200" cy="2150269"/>
        </p:xfrm>
        <a:graphic>
          <a:graphicData uri="http://schemas.openxmlformats.org/presentationml/2006/ole">
            <p:oleObj spid="_x0000_s84996" name="Equation" r:id="rId5" imgW="1218960" imgH="1638000" progId="Equation.DSMT4">
              <p:embed/>
            </p:oleObj>
          </a:graphicData>
        </a:graphic>
      </p:graphicFrame>
      <p:graphicFrame>
        <p:nvGraphicFramePr>
          <p:cNvPr id="8" name="Object 7"/>
          <p:cNvGraphicFramePr>
            <a:graphicFrameLocks noChangeAspect="1"/>
          </p:cNvGraphicFramePr>
          <p:nvPr/>
        </p:nvGraphicFramePr>
        <p:xfrm>
          <a:off x="3581400" y="3810000"/>
          <a:ext cx="3657600" cy="1511300"/>
        </p:xfrm>
        <a:graphic>
          <a:graphicData uri="http://schemas.openxmlformats.org/presentationml/2006/ole">
            <p:oleObj spid="_x0000_s84997" name="Equation" r:id="rId6" imgW="3657600" imgH="1511280" progId="Equation.DSMT4">
              <p:embed/>
            </p:oleObj>
          </a:graphicData>
        </a:graphic>
      </p:graphicFrame>
      <p:graphicFrame>
        <p:nvGraphicFramePr>
          <p:cNvPr id="9" name="Object 8"/>
          <p:cNvGraphicFramePr>
            <a:graphicFrameLocks noChangeAspect="1"/>
          </p:cNvGraphicFramePr>
          <p:nvPr/>
        </p:nvGraphicFramePr>
        <p:xfrm>
          <a:off x="6781800" y="5019303"/>
          <a:ext cx="2057400" cy="1546597"/>
        </p:xfrm>
        <a:graphic>
          <a:graphicData uri="http://schemas.openxmlformats.org/presentationml/2006/ole">
            <p:oleObj spid="_x0000_s84998" name="Equation" r:id="rId7" imgW="1841400" imgH="1384200" progId="Equation.DSMT4">
              <p:embed/>
            </p:oleObj>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Tank Process</a:t>
            </a:r>
            <a:endParaRPr lang="en-US" dirty="0"/>
          </a:p>
        </p:txBody>
      </p:sp>
      <p:sp>
        <p:nvSpPr>
          <p:cNvPr id="4" name="TextBox 3"/>
          <p:cNvSpPr txBox="1"/>
          <p:nvPr/>
        </p:nvSpPr>
        <p:spPr>
          <a:xfrm>
            <a:off x="304800" y="1371600"/>
            <a:ext cx="7162800" cy="461665"/>
          </a:xfrm>
          <a:prstGeom prst="rect">
            <a:avLst/>
          </a:prstGeom>
          <a:noFill/>
        </p:spPr>
        <p:txBody>
          <a:bodyPr wrap="square" rtlCol="0">
            <a:spAutoFit/>
          </a:bodyPr>
          <a:lstStyle/>
          <a:p>
            <a:r>
              <a:rPr lang="en-US" sz="2400" dirty="0" smtClean="0"/>
              <a:t>Set point constraints for minimum-phase system</a:t>
            </a:r>
            <a:endParaRPr lang="en-US" sz="2400" dirty="0"/>
          </a:p>
        </p:txBody>
      </p:sp>
      <p:graphicFrame>
        <p:nvGraphicFramePr>
          <p:cNvPr id="5" name="Object 4"/>
          <p:cNvGraphicFramePr>
            <a:graphicFrameLocks noChangeAspect="1"/>
          </p:cNvGraphicFramePr>
          <p:nvPr/>
        </p:nvGraphicFramePr>
        <p:xfrm>
          <a:off x="958850" y="1984375"/>
          <a:ext cx="7021513" cy="1143000"/>
        </p:xfrm>
        <a:graphic>
          <a:graphicData uri="http://schemas.openxmlformats.org/presentationml/2006/ole">
            <p:oleObj spid="_x0000_s86018" name="Equation" r:id="rId3" imgW="4520880" imgH="736560" progId="Equation.DSMT4">
              <p:embed/>
            </p:oleObj>
          </a:graphicData>
        </a:graphic>
      </p:graphicFrame>
      <p:graphicFrame>
        <p:nvGraphicFramePr>
          <p:cNvPr id="86019" name="Object 2"/>
          <p:cNvGraphicFramePr>
            <a:graphicFrameLocks noChangeAspect="1"/>
          </p:cNvGraphicFramePr>
          <p:nvPr/>
        </p:nvGraphicFramePr>
        <p:xfrm>
          <a:off x="958850" y="4105275"/>
          <a:ext cx="7021513" cy="1143000"/>
        </p:xfrm>
        <a:graphic>
          <a:graphicData uri="http://schemas.openxmlformats.org/presentationml/2006/ole">
            <p:oleObj spid="_x0000_s86019" name="Equation" r:id="rId4" imgW="4520880" imgH="736560" progId="Equation.DSMT4">
              <p:embed/>
            </p:oleObj>
          </a:graphicData>
        </a:graphic>
      </p:graphicFrame>
      <p:sp>
        <p:nvSpPr>
          <p:cNvPr id="6" name="TextBox 5"/>
          <p:cNvSpPr txBox="1"/>
          <p:nvPr/>
        </p:nvSpPr>
        <p:spPr>
          <a:xfrm>
            <a:off x="304800" y="3352800"/>
            <a:ext cx="7162800" cy="461665"/>
          </a:xfrm>
          <a:prstGeom prst="rect">
            <a:avLst/>
          </a:prstGeom>
          <a:noFill/>
        </p:spPr>
        <p:txBody>
          <a:bodyPr wrap="square" rtlCol="0">
            <a:spAutoFit/>
          </a:bodyPr>
          <a:lstStyle/>
          <a:p>
            <a:r>
              <a:rPr lang="en-US" sz="2400" dirty="0" smtClean="0"/>
              <a:t>Set point constraints for </a:t>
            </a:r>
            <a:r>
              <a:rPr lang="en-US" sz="2400" dirty="0" err="1" smtClean="0"/>
              <a:t>nonminimum</a:t>
            </a:r>
            <a:r>
              <a:rPr lang="en-US" sz="2400" dirty="0" smtClean="0"/>
              <a:t>-phase system</a:t>
            </a:r>
            <a:endParaRPr lang="en-US" sz="24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Tank Process Step Response (min-phase)</a:t>
            </a:r>
            <a:endParaRPr lang="en-US" dirty="0"/>
          </a:p>
        </p:txBody>
      </p:sp>
      <p:pic>
        <p:nvPicPr>
          <p:cNvPr id="107524" name="Picture 4"/>
          <p:cNvPicPr>
            <a:picLocks noChangeAspect="1" noChangeArrowheads="1"/>
          </p:cNvPicPr>
          <p:nvPr/>
        </p:nvPicPr>
        <p:blipFill>
          <a:blip r:embed="rId3" cstate="print"/>
          <a:srcRect/>
          <a:stretch>
            <a:fillRect/>
          </a:stretch>
        </p:blipFill>
        <p:spPr bwMode="auto">
          <a:xfrm>
            <a:off x="-190500" y="971550"/>
            <a:ext cx="7848600" cy="5886450"/>
          </a:xfrm>
          <a:prstGeom prst="rect">
            <a:avLst/>
          </a:prstGeom>
          <a:noFill/>
          <a:ln w="9525">
            <a:noFill/>
            <a:miter lim="800000"/>
            <a:headEnd/>
            <a:tailEnd/>
          </a:ln>
          <a:effectLst/>
        </p:spPr>
      </p:pic>
      <p:graphicFrame>
        <p:nvGraphicFramePr>
          <p:cNvPr id="107525" name="Object 5"/>
          <p:cNvGraphicFramePr>
            <a:graphicFrameLocks noChangeAspect="1"/>
          </p:cNvGraphicFramePr>
          <p:nvPr/>
        </p:nvGraphicFramePr>
        <p:xfrm>
          <a:off x="7527925" y="1585913"/>
          <a:ext cx="1196975" cy="484187"/>
        </p:xfrm>
        <a:graphic>
          <a:graphicData uri="http://schemas.openxmlformats.org/presentationml/2006/ole">
            <p:oleObj spid="_x0000_s107525" name="Equation" r:id="rId4" imgW="723600" imgH="291960" progId="Equation.DSMT4">
              <p:embed/>
            </p:oleObj>
          </a:graphicData>
        </a:graphic>
      </p:graphicFrame>
      <p:graphicFrame>
        <p:nvGraphicFramePr>
          <p:cNvPr id="107526" name="Object 6"/>
          <p:cNvGraphicFramePr>
            <a:graphicFrameLocks noChangeAspect="1"/>
          </p:cNvGraphicFramePr>
          <p:nvPr/>
        </p:nvGraphicFramePr>
        <p:xfrm>
          <a:off x="7527925" y="2254780"/>
          <a:ext cx="1239838" cy="484187"/>
        </p:xfrm>
        <a:graphic>
          <a:graphicData uri="http://schemas.openxmlformats.org/presentationml/2006/ole">
            <p:oleObj spid="_x0000_s107526" name="Equation" r:id="rId5" imgW="749160" imgH="291960" progId="Equation.DSMT4">
              <p:embed/>
            </p:oleObj>
          </a:graphicData>
        </a:graphic>
      </p:graphicFrame>
      <p:graphicFrame>
        <p:nvGraphicFramePr>
          <p:cNvPr id="107527" name="Object 7"/>
          <p:cNvGraphicFramePr>
            <a:graphicFrameLocks noChangeAspect="1"/>
          </p:cNvGraphicFramePr>
          <p:nvPr/>
        </p:nvGraphicFramePr>
        <p:xfrm>
          <a:off x="7527925" y="2923647"/>
          <a:ext cx="1239838" cy="484187"/>
        </p:xfrm>
        <a:graphic>
          <a:graphicData uri="http://schemas.openxmlformats.org/presentationml/2006/ole">
            <p:oleObj spid="_x0000_s107527" name="Equation" r:id="rId6" imgW="749160" imgH="291960" progId="Equation.DSMT4">
              <p:embed/>
            </p:oleObj>
          </a:graphicData>
        </a:graphic>
      </p:graphicFrame>
      <p:graphicFrame>
        <p:nvGraphicFramePr>
          <p:cNvPr id="107528" name="Object 7"/>
          <p:cNvGraphicFramePr>
            <a:graphicFrameLocks noChangeAspect="1"/>
          </p:cNvGraphicFramePr>
          <p:nvPr/>
        </p:nvGraphicFramePr>
        <p:xfrm>
          <a:off x="7527925" y="3592513"/>
          <a:ext cx="1449388" cy="484187"/>
        </p:xfrm>
        <a:graphic>
          <a:graphicData uri="http://schemas.openxmlformats.org/presentationml/2006/ole">
            <p:oleObj spid="_x0000_s107528" name="Equation" r:id="rId7" imgW="876240" imgH="291960" progId="Equation.DSMT4">
              <p:embed/>
            </p:oleObj>
          </a:graphicData>
        </a:graphic>
      </p:graphicFrame>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Four Tank Process Step Response (min-phase)</a:t>
            </a:r>
            <a:endParaRPr lang="en-US" dirty="0"/>
          </a:p>
        </p:txBody>
      </p:sp>
      <p:graphicFrame>
        <p:nvGraphicFramePr>
          <p:cNvPr id="107525" name="Object 5"/>
          <p:cNvGraphicFramePr>
            <a:graphicFrameLocks noChangeAspect="1"/>
          </p:cNvGraphicFramePr>
          <p:nvPr/>
        </p:nvGraphicFramePr>
        <p:xfrm>
          <a:off x="7515225" y="1585913"/>
          <a:ext cx="1196975" cy="484187"/>
        </p:xfrm>
        <a:graphic>
          <a:graphicData uri="http://schemas.openxmlformats.org/presentationml/2006/ole">
            <p:oleObj spid="_x0000_s108546" name="Equation" r:id="rId3" imgW="723600" imgH="291960" progId="Equation.DSMT4">
              <p:embed/>
            </p:oleObj>
          </a:graphicData>
        </a:graphic>
      </p:graphicFrame>
      <p:graphicFrame>
        <p:nvGraphicFramePr>
          <p:cNvPr id="107526" name="Object 6"/>
          <p:cNvGraphicFramePr>
            <a:graphicFrameLocks noChangeAspect="1"/>
          </p:cNvGraphicFramePr>
          <p:nvPr/>
        </p:nvGraphicFramePr>
        <p:xfrm>
          <a:off x="7515225" y="2305580"/>
          <a:ext cx="1239838" cy="484187"/>
        </p:xfrm>
        <a:graphic>
          <a:graphicData uri="http://schemas.openxmlformats.org/presentationml/2006/ole">
            <p:oleObj spid="_x0000_s108547" name="Equation" r:id="rId4" imgW="749160" imgH="291960" progId="Equation.DSMT4">
              <p:embed/>
            </p:oleObj>
          </a:graphicData>
        </a:graphic>
      </p:graphicFrame>
      <p:graphicFrame>
        <p:nvGraphicFramePr>
          <p:cNvPr id="107527" name="Object 7"/>
          <p:cNvGraphicFramePr>
            <a:graphicFrameLocks noChangeAspect="1"/>
          </p:cNvGraphicFramePr>
          <p:nvPr/>
        </p:nvGraphicFramePr>
        <p:xfrm>
          <a:off x="7515225" y="3025247"/>
          <a:ext cx="1239838" cy="484187"/>
        </p:xfrm>
        <a:graphic>
          <a:graphicData uri="http://schemas.openxmlformats.org/presentationml/2006/ole">
            <p:oleObj spid="_x0000_s108548" name="Equation" r:id="rId5" imgW="749160" imgH="291960" progId="Equation.DSMT4">
              <p:embed/>
            </p:oleObj>
          </a:graphicData>
        </a:graphic>
      </p:graphicFrame>
      <p:pic>
        <p:nvPicPr>
          <p:cNvPr id="108549" name="Picture 5"/>
          <p:cNvPicPr>
            <a:picLocks noChangeAspect="1" noChangeArrowheads="1"/>
          </p:cNvPicPr>
          <p:nvPr/>
        </p:nvPicPr>
        <p:blipFill>
          <a:blip r:embed="rId6" cstate="print"/>
          <a:srcRect/>
          <a:stretch>
            <a:fillRect/>
          </a:stretch>
        </p:blipFill>
        <p:spPr bwMode="auto">
          <a:xfrm>
            <a:off x="0" y="1289050"/>
            <a:ext cx="7425267" cy="5568950"/>
          </a:xfrm>
          <a:prstGeom prst="rect">
            <a:avLst/>
          </a:prstGeom>
          <a:noFill/>
          <a:ln w="9525">
            <a:noFill/>
            <a:miter lim="800000"/>
            <a:headEnd/>
            <a:tailEnd/>
          </a:ln>
          <a:effectLst/>
        </p:spPr>
      </p:pic>
      <p:graphicFrame>
        <p:nvGraphicFramePr>
          <p:cNvPr id="108550" name="Object 7"/>
          <p:cNvGraphicFramePr>
            <a:graphicFrameLocks noChangeAspect="1"/>
          </p:cNvGraphicFramePr>
          <p:nvPr/>
        </p:nvGraphicFramePr>
        <p:xfrm>
          <a:off x="7515225" y="3744913"/>
          <a:ext cx="1449388" cy="484187"/>
        </p:xfrm>
        <a:graphic>
          <a:graphicData uri="http://schemas.openxmlformats.org/presentationml/2006/ole">
            <p:oleObj spid="_x0000_s108550" name="Equation" r:id="rId7" imgW="876240" imgH="291960" progId="Equation.DSMT4">
              <p:embed/>
            </p:oleObj>
          </a:graphicData>
        </a:graphic>
      </p:graphicFrame>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13932"/>
          </a:xfrm>
        </p:spPr>
        <p:txBody>
          <a:bodyPr/>
          <a:lstStyle/>
          <a:p>
            <a:r>
              <a:rPr lang="en-US" sz="2400" dirty="0" smtClean="0"/>
              <a:t>Four Tank Process Step Response (</a:t>
            </a:r>
            <a:r>
              <a:rPr lang="en-US" sz="2400" dirty="0" err="1" smtClean="0"/>
              <a:t>nonmin</a:t>
            </a:r>
            <a:r>
              <a:rPr lang="en-US" sz="2400" dirty="0" smtClean="0"/>
              <a:t>-phase)</a:t>
            </a:r>
            <a:endParaRPr lang="en-US" sz="2400" dirty="0"/>
          </a:p>
        </p:txBody>
      </p:sp>
      <p:graphicFrame>
        <p:nvGraphicFramePr>
          <p:cNvPr id="107525" name="Object 5"/>
          <p:cNvGraphicFramePr>
            <a:graphicFrameLocks noChangeAspect="1"/>
          </p:cNvGraphicFramePr>
          <p:nvPr/>
        </p:nvGraphicFramePr>
        <p:xfrm>
          <a:off x="7483475" y="1585913"/>
          <a:ext cx="1385888" cy="484187"/>
        </p:xfrm>
        <a:graphic>
          <a:graphicData uri="http://schemas.openxmlformats.org/presentationml/2006/ole">
            <p:oleObj spid="_x0000_s109570" name="Equation" r:id="rId3" imgW="838080" imgH="291960" progId="Equation.DSMT4">
              <p:embed/>
            </p:oleObj>
          </a:graphicData>
        </a:graphic>
      </p:graphicFrame>
      <p:graphicFrame>
        <p:nvGraphicFramePr>
          <p:cNvPr id="107526" name="Object 6"/>
          <p:cNvGraphicFramePr>
            <a:graphicFrameLocks noChangeAspect="1"/>
          </p:cNvGraphicFramePr>
          <p:nvPr/>
        </p:nvGraphicFramePr>
        <p:xfrm>
          <a:off x="7483475" y="2305580"/>
          <a:ext cx="1428750" cy="484187"/>
        </p:xfrm>
        <a:graphic>
          <a:graphicData uri="http://schemas.openxmlformats.org/presentationml/2006/ole">
            <p:oleObj spid="_x0000_s109571" name="Equation" r:id="rId4" imgW="863280" imgH="291960" progId="Equation.DSMT4">
              <p:embed/>
            </p:oleObj>
          </a:graphicData>
        </a:graphic>
      </p:graphicFrame>
      <p:graphicFrame>
        <p:nvGraphicFramePr>
          <p:cNvPr id="107527" name="Object 7"/>
          <p:cNvGraphicFramePr>
            <a:graphicFrameLocks noChangeAspect="1"/>
          </p:cNvGraphicFramePr>
          <p:nvPr/>
        </p:nvGraphicFramePr>
        <p:xfrm>
          <a:off x="7483475" y="3025247"/>
          <a:ext cx="1239838" cy="484187"/>
        </p:xfrm>
        <a:graphic>
          <a:graphicData uri="http://schemas.openxmlformats.org/presentationml/2006/ole">
            <p:oleObj spid="_x0000_s109572" name="Equation" r:id="rId5" imgW="749160" imgH="291960" progId="Equation.DSMT4">
              <p:embed/>
            </p:oleObj>
          </a:graphicData>
        </a:graphic>
      </p:graphicFrame>
      <p:graphicFrame>
        <p:nvGraphicFramePr>
          <p:cNvPr id="109574" name="Object 7"/>
          <p:cNvGraphicFramePr>
            <a:graphicFrameLocks noChangeAspect="1"/>
          </p:cNvGraphicFramePr>
          <p:nvPr/>
        </p:nvGraphicFramePr>
        <p:xfrm>
          <a:off x="7483475" y="3744913"/>
          <a:ext cx="1449388" cy="484187"/>
        </p:xfrm>
        <a:graphic>
          <a:graphicData uri="http://schemas.openxmlformats.org/presentationml/2006/ole">
            <p:oleObj spid="_x0000_s109574" name="Equation" r:id="rId6" imgW="876240" imgH="291960" progId="Equation.DSMT4">
              <p:embed/>
            </p:oleObj>
          </a:graphicData>
        </a:graphic>
      </p:graphicFrame>
      <p:pic>
        <p:nvPicPr>
          <p:cNvPr id="109575" name="Picture 7"/>
          <p:cNvPicPr>
            <a:picLocks noChangeAspect="1" noChangeArrowheads="1"/>
          </p:cNvPicPr>
          <p:nvPr/>
        </p:nvPicPr>
        <p:blipFill>
          <a:blip r:embed="rId7" cstate="print"/>
          <a:srcRect/>
          <a:stretch>
            <a:fillRect/>
          </a:stretch>
        </p:blipFill>
        <p:spPr bwMode="auto">
          <a:xfrm>
            <a:off x="-177800" y="1022350"/>
            <a:ext cx="7780867" cy="5835650"/>
          </a:xfrm>
          <a:prstGeom prst="rect">
            <a:avLst/>
          </a:prstGeom>
          <a:noFill/>
          <a:ln w="9525">
            <a:noFill/>
            <a:miter lim="800000"/>
            <a:headEnd/>
            <a:tailEnd/>
          </a:ln>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5613" y="1004888"/>
            <a:ext cx="8231187" cy="313932"/>
          </a:xfrm>
        </p:spPr>
        <p:txBody>
          <a:bodyPr/>
          <a:lstStyle/>
          <a:p>
            <a:r>
              <a:rPr lang="en-US" sz="2400" dirty="0" smtClean="0"/>
              <a:t>Four Tank Process Step Response (</a:t>
            </a:r>
            <a:r>
              <a:rPr lang="en-US" sz="2400" dirty="0" err="1" smtClean="0"/>
              <a:t>nonmin</a:t>
            </a:r>
            <a:r>
              <a:rPr lang="en-US" sz="2400" dirty="0" smtClean="0"/>
              <a:t>-phase)</a:t>
            </a:r>
            <a:endParaRPr lang="en-US" sz="2400" dirty="0"/>
          </a:p>
        </p:txBody>
      </p:sp>
      <p:graphicFrame>
        <p:nvGraphicFramePr>
          <p:cNvPr id="107525" name="Object 5"/>
          <p:cNvGraphicFramePr>
            <a:graphicFrameLocks noChangeAspect="1"/>
          </p:cNvGraphicFramePr>
          <p:nvPr/>
        </p:nvGraphicFramePr>
        <p:xfrm>
          <a:off x="7483475" y="1585913"/>
          <a:ext cx="1385888" cy="484187"/>
        </p:xfrm>
        <a:graphic>
          <a:graphicData uri="http://schemas.openxmlformats.org/presentationml/2006/ole">
            <p:oleObj spid="_x0000_s110594" name="Equation" r:id="rId3" imgW="838080" imgH="291960" progId="Equation.DSMT4">
              <p:embed/>
            </p:oleObj>
          </a:graphicData>
        </a:graphic>
      </p:graphicFrame>
      <p:graphicFrame>
        <p:nvGraphicFramePr>
          <p:cNvPr id="107526" name="Object 6"/>
          <p:cNvGraphicFramePr>
            <a:graphicFrameLocks noChangeAspect="1"/>
          </p:cNvGraphicFramePr>
          <p:nvPr/>
        </p:nvGraphicFramePr>
        <p:xfrm>
          <a:off x="7483475" y="2305580"/>
          <a:ext cx="1428750" cy="484187"/>
        </p:xfrm>
        <a:graphic>
          <a:graphicData uri="http://schemas.openxmlformats.org/presentationml/2006/ole">
            <p:oleObj spid="_x0000_s110595" name="Equation" r:id="rId4" imgW="863280" imgH="291960" progId="Equation.DSMT4">
              <p:embed/>
            </p:oleObj>
          </a:graphicData>
        </a:graphic>
      </p:graphicFrame>
      <p:graphicFrame>
        <p:nvGraphicFramePr>
          <p:cNvPr id="107527" name="Object 7"/>
          <p:cNvGraphicFramePr>
            <a:graphicFrameLocks noChangeAspect="1"/>
          </p:cNvGraphicFramePr>
          <p:nvPr/>
        </p:nvGraphicFramePr>
        <p:xfrm>
          <a:off x="7483475" y="3025247"/>
          <a:ext cx="1239838" cy="484187"/>
        </p:xfrm>
        <a:graphic>
          <a:graphicData uri="http://schemas.openxmlformats.org/presentationml/2006/ole">
            <p:oleObj spid="_x0000_s110596" name="Equation" r:id="rId5" imgW="749160" imgH="291960" progId="Equation.DSMT4">
              <p:embed/>
            </p:oleObj>
          </a:graphicData>
        </a:graphic>
      </p:graphicFrame>
      <p:graphicFrame>
        <p:nvGraphicFramePr>
          <p:cNvPr id="109574" name="Object 7"/>
          <p:cNvGraphicFramePr>
            <a:graphicFrameLocks noChangeAspect="1"/>
          </p:cNvGraphicFramePr>
          <p:nvPr/>
        </p:nvGraphicFramePr>
        <p:xfrm>
          <a:off x="7483475" y="3744913"/>
          <a:ext cx="1449388" cy="484187"/>
        </p:xfrm>
        <a:graphic>
          <a:graphicData uri="http://schemas.openxmlformats.org/presentationml/2006/ole">
            <p:oleObj spid="_x0000_s110597" name="Equation" r:id="rId6" imgW="876240" imgH="291960" progId="Equation.DSMT4">
              <p:embed/>
            </p:oleObj>
          </a:graphicData>
        </a:graphic>
      </p:graphicFrame>
      <p:pic>
        <p:nvPicPr>
          <p:cNvPr id="110598" name="Picture 6"/>
          <p:cNvPicPr>
            <a:picLocks noChangeAspect="1" noChangeArrowheads="1"/>
          </p:cNvPicPr>
          <p:nvPr/>
        </p:nvPicPr>
        <p:blipFill>
          <a:blip r:embed="rId7" cstate="print"/>
          <a:srcRect/>
          <a:stretch>
            <a:fillRect/>
          </a:stretch>
        </p:blipFill>
        <p:spPr bwMode="auto">
          <a:xfrm>
            <a:off x="0" y="1181100"/>
            <a:ext cx="7569200" cy="5676900"/>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Rectangle 2"/>
          <p:cNvSpPr>
            <a:spLocks noGrp="1" noChangeArrowheads="1"/>
          </p:cNvSpPr>
          <p:nvPr>
            <p:ph type="title"/>
          </p:nvPr>
        </p:nvSpPr>
        <p:spPr/>
        <p:txBody>
          <a:bodyPr/>
          <a:lstStyle/>
          <a:p>
            <a:r>
              <a:rPr lang="en-US" dirty="0" smtClean="0"/>
              <a:t>Conclusions</a:t>
            </a:r>
            <a:endParaRPr lang="en-US" dirty="0"/>
          </a:p>
        </p:txBody>
      </p:sp>
      <p:sp>
        <p:nvSpPr>
          <p:cNvPr id="70659" name="Rectangle 3"/>
          <p:cNvSpPr>
            <a:spLocks noGrp="1" noChangeArrowheads="1"/>
          </p:cNvSpPr>
          <p:nvPr>
            <p:ph type="body" idx="1"/>
          </p:nvPr>
        </p:nvSpPr>
        <p:spPr/>
        <p:txBody>
          <a:bodyPr/>
          <a:lstStyle/>
          <a:p>
            <a:r>
              <a:rPr lang="en-US" dirty="0" smtClean="0"/>
              <a:t>Once correct constraints for the control gains for the control of the </a:t>
            </a:r>
            <a:r>
              <a:rPr lang="en-US" dirty="0" err="1" smtClean="0"/>
              <a:t>nonminimum</a:t>
            </a:r>
            <a:r>
              <a:rPr lang="en-US" dirty="0" smtClean="0"/>
              <a:t> phase system were determined the IDA-PBC was superior to the decentralized controller option.</a:t>
            </a:r>
          </a:p>
          <a:p>
            <a:r>
              <a:rPr lang="en-US" dirty="0" smtClean="0"/>
              <a:t>We provided a feasible integrator </a:t>
            </a:r>
            <a:r>
              <a:rPr lang="en-US" dirty="0" err="1" smtClean="0"/>
              <a:t>antiwindup</a:t>
            </a:r>
            <a:r>
              <a:rPr lang="en-US" dirty="0" smtClean="0"/>
              <a:t> compensator to improve system resilience for the two-tank and four-tank systems studied.</a:t>
            </a:r>
          </a:p>
          <a:p>
            <a:r>
              <a:rPr lang="en-US" dirty="0" smtClean="0"/>
              <a:t>The explicit solution for control trajectories under ideal model conditions can provide both visual feedback to the operator indicating drifts from these ideal conditions and can be potentially used to determine system faults.</a:t>
            </a:r>
          </a:p>
          <a:p>
            <a:r>
              <a:rPr lang="en-US" dirty="0" smtClean="0"/>
              <a:t>The four tank process appears to be sufficiently rich to integrate with various digital control infrastructures in order to evaluate various red-team/ blue-team scenarios.</a:t>
            </a:r>
            <a:endParaRPr lang="en-US" dirty="0"/>
          </a:p>
          <a:p>
            <a:r>
              <a:rPr lang="en-US" dirty="0" smtClean="0"/>
              <a:t>Further work needs to be taken to address integrator </a:t>
            </a:r>
            <a:r>
              <a:rPr lang="en-US" dirty="0" err="1" smtClean="0"/>
              <a:t>antiwindup</a:t>
            </a:r>
            <a:r>
              <a:rPr lang="en-US" dirty="0" smtClean="0"/>
              <a:t> compensator for nonlinear systems and to attempt more explicit guarantees for discrete-time control systems which rely on IDA-PBC techniques. </a:t>
            </a: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smtClean="0"/>
              <a:t>What is IDA-PBC, why is it useful &amp; what are limitations?</a:t>
            </a:r>
            <a:endParaRPr lang="en-US" sz="2400" dirty="0"/>
          </a:p>
        </p:txBody>
      </p:sp>
      <p:sp>
        <p:nvSpPr>
          <p:cNvPr id="3" name="Content Placeholder 2"/>
          <p:cNvSpPr>
            <a:spLocks noGrp="1"/>
          </p:cNvSpPr>
          <p:nvPr>
            <p:ph idx="1"/>
          </p:nvPr>
        </p:nvSpPr>
        <p:spPr>
          <a:xfrm>
            <a:off x="455613" y="1598613"/>
            <a:ext cx="8358187" cy="4967287"/>
          </a:xfrm>
        </p:spPr>
        <p:txBody>
          <a:bodyPr>
            <a:normAutofit fontScale="92500" lnSpcReduction="20000"/>
          </a:bodyPr>
          <a:lstStyle/>
          <a:p>
            <a:r>
              <a:rPr lang="en-US" dirty="0" smtClean="0"/>
              <a:t>Interconnection damping assignment passivity-based control (IDA-PBC)</a:t>
            </a:r>
          </a:p>
          <a:p>
            <a:pPr lvl="1"/>
            <a:r>
              <a:rPr lang="en-US" dirty="0" smtClean="0"/>
              <a:t>Ortega et. all 2002, Ramirez et. all 2009, </a:t>
            </a:r>
            <a:r>
              <a:rPr lang="en-US" b="1" dirty="0" err="1" smtClean="0"/>
              <a:t>Johnsen</a:t>
            </a:r>
            <a:r>
              <a:rPr lang="en-US" b="1" dirty="0" smtClean="0"/>
              <a:t> &amp; </a:t>
            </a:r>
            <a:r>
              <a:rPr lang="en-US" b="1" dirty="0" err="1" smtClean="0"/>
              <a:t>Allgower</a:t>
            </a:r>
            <a:r>
              <a:rPr lang="en-US" b="1" dirty="0" smtClean="0"/>
              <a:t> 2007</a:t>
            </a:r>
            <a:r>
              <a:rPr lang="en-US" dirty="0" smtClean="0"/>
              <a:t>.</a:t>
            </a:r>
            <a:endParaRPr lang="en-US" dirty="0"/>
          </a:p>
          <a:p>
            <a:r>
              <a:rPr lang="en-US" dirty="0" smtClean="0"/>
              <a:t>Why is it useful?</a:t>
            </a:r>
          </a:p>
          <a:p>
            <a:pPr lvl="1"/>
            <a:r>
              <a:rPr lang="en-US" dirty="0" smtClean="0"/>
              <a:t>Allows for </a:t>
            </a:r>
            <a:r>
              <a:rPr lang="en-US" b="1" dirty="0" smtClean="0"/>
              <a:t>low-complexity</a:t>
            </a:r>
            <a:r>
              <a:rPr lang="en-US" dirty="0" smtClean="0"/>
              <a:t> automated controller design for certain classes of </a:t>
            </a:r>
            <a:r>
              <a:rPr lang="en-US" dirty="0" err="1" smtClean="0"/>
              <a:t>underactuated</a:t>
            </a:r>
            <a:r>
              <a:rPr lang="en-US" dirty="0" smtClean="0"/>
              <a:t> and </a:t>
            </a:r>
            <a:r>
              <a:rPr lang="en-US" dirty="0" err="1" smtClean="0"/>
              <a:t>nonminimum</a:t>
            </a:r>
            <a:r>
              <a:rPr lang="en-US" dirty="0" smtClean="0"/>
              <a:t>-phase systems.</a:t>
            </a:r>
          </a:p>
          <a:p>
            <a:pPr lvl="1"/>
            <a:r>
              <a:rPr lang="en-US" dirty="0" smtClean="0"/>
              <a:t>Results in explicit </a:t>
            </a:r>
            <a:r>
              <a:rPr lang="en-US" b="1" dirty="0" smtClean="0"/>
              <a:t>gain limits </a:t>
            </a:r>
            <a:r>
              <a:rPr lang="en-US" dirty="0" smtClean="0"/>
              <a:t>which can be </a:t>
            </a:r>
            <a:r>
              <a:rPr lang="en-US" b="1" dirty="0" smtClean="0"/>
              <a:t>enforced at run-time </a:t>
            </a:r>
            <a:r>
              <a:rPr lang="en-US" dirty="0" smtClean="0"/>
              <a:t>in order to restrict the operator interface to prevent entry of  potentially destabilizing controller gain values.</a:t>
            </a:r>
          </a:p>
          <a:p>
            <a:pPr lvl="1"/>
            <a:r>
              <a:rPr lang="en-US" dirty="0" smtClean="0"/>
              <a:t>Can </a:t>
            </a:r>
            <a:r>
              <a:rPr lang="en-US" b="1" dirty="0" smtClean="0"/>
              <a:t>explicitly determine feasible set-point constraints </a:t>
            </a:r>
            <a:r>
              <a:rPr lang="en-US" dirty="0" smtClean="0"/>
              <a:t>to in order to avoid potentially uncontrollable operating conditions.</a:t>
            </a:r>
          </a:p>
          <a:p>
            <a:pPr lvl="1"/>
            <a:r>
              <a:rPr lang="en-US" dirty="0" smtClean="0"/>
              <a:t>Allows for integrators to be introduced in order to compensate for model uncertainty and actuator degradation.</a:t>
            </a:r>
          </a:p>
          <a:p>
            <a:r>
              <a:rPr lang="en-US" dirty="0" smtClean="0"/>
              <a:t>Limitations</a:t>
            </a:r>
          </a:p>
          <a:p>
            <a:pPr lvl="1"/>
            <a:r>
              <a:rPr lang="en-US" b="1" dirty="0" smtClean="0"/>
              <a:t>Anti-windup control needs further study</a:t>
            </a:r>
            <a:r>
              <a:rPr lang="en-US" dirty="0" smtClean="0"/>
              <a:t>, we present a preliminary solution which relies on a linear systems assumptions; however, our solution works reasonably well for control of coupled-tank processes.</a:t>
            </a:r>
          </a:p>
          <a:p>
            <a:pPr lvl="1"/>
            <a:r>
              <a:rPr lang="en-US" b="1" dirty="0" smtClean="0"/>
              <a:t>Theory is based on continuous-time controller assumptions</a:t>
            </a:r>
            <a:r>
              <a:rPr lang="en-US" dirty="0" smtClean="0"/>
              <a:t>, we used </a:t>
            </a:r>
            <a:r>
              <a:rPr lang="en-US" b="1" dirty="0" smtClean="0"/>
              <a:t>bilinear-transform</a:t>
            </a:r>
            <a:r>
              <a:rPr lang="en-US" dirty="0" smtClean="0"/>
              <a:t> to approximate integrators in order to achieve reasonably low sampling rates.</a:t>
            </a:r>
          </a:p>
          <a:p>
            <a:pPr lvl="1"/>
            <a:r>
              <a:rPr lang="en-US" b="1" dirty="0" smtClean="0"/>
              <a:t>Assertions</a:t>
            </a:r>
            <a:r>
              <a:rPr lang="en-US" dirty="0" smtClean="0"/>
              <a:t> were made by </a:t>
            </a:r>
            <a:r>
              <a:rPr lang="en-US" dirty="0" err="1" smtClean="0"/>
              <a:t>Johnsen</a:t>
            </a:r>
            <a:r>
              <a:rPr lang="en-US" dirty="0" smtClean="0"/>
              <a:t> &amp; </a:t>
            </a:r>
            <a:r>
              <a:rPr lang="en-US" dirty="0" err="1" smtClean="0"/>
              <a:t>Allgower</a:t>
            </a:r>
            <a:r>
              <a:rPr lang="en-US" dirty="0" smtClean="0"/>
              <a:t> that techniques could be applied to </a:t>
            </a:r>
            <a:r>
              <a:rPr lang="en-US" b="1" dirty="0" err="1" smtClean="0"/>
              <a:t>nonminimum</a:t>
            </a:r>
            <a:r>
              <a:rPr lang="en-US" b="1" dirty="0" smtClean="0"/>
              <a:t> phase systems</a:t>
            </a:r>
            <a:r>
              <a:rPr lang="en-US" dirty="0" smtClean="0"/>
              <a:t>; however, their </a:t>
            </a:r>
            <a:r>
              <a:rPr lang="en-US" b="1" dirty="0" smtClean="0"/>
              <a:t>controller constraints</a:t>
            </a:r>
            <a:r>
              <a:rPr lang="en-US" dirty="0" smtClean="0"/>
              <a:t> for a </a:t>
            </a:r>
            <a:r>
              <a:rPr lang="en-US" dirty="0" err="1" smtClean="0"/>
              <a:t>nonminimum</a:t>
            </a:r>
            <a:r>
              <a:rPr lang="en-US" dirty="0" smtClean="0"/>
              <a:t> four tank system </a:t>
            </a:r>
            <a:r>
              <a:rPr lang="en-US" b="1" dirty="0" smtClean="0"/>
              <a:t>were incorrect</a:t>
            </a:r>
            <a:r>
              <a:rPr lang="en-US" dirty="0" smtClean="0"/>
              <a:t>.</a:t>
            </a:r>
          </a:p>
          <a:p>
            <a:pPr lvl="1"/>
            <a:endParaRPr lang="en-US"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Setup: Dynamics</a:t>
            </a:r>
            <a:endParaRPr lang="en-US" dirty="0"/>
          </a:p>
        </p:txBody>
      </p:sp>
      <p:graphicFrame>
        <p:nvGraphicFramePr>
          <p:cNvPr id="4" name="Table 3"/>
          <p:cNvGraphicFramePr>
            <a:graphicFrameLocks noGrp="1"/>
          </p:cNvGraphicFramePr>
          <p:nvPr/>
        </p:nvGraphicFramePr>
        <p:xfrm>
          <a:off x="1371600" y="3942080"/>
          <a:ext cx="5181600" cy="2763520"/>
        </p:xfrm>
        <a:graphic>
          <a:graphicData uri="http://schemas.openxmlformats.org/drawingml/2006/table">
            <a:tbl>
              <a:tblPr firstRow="1" bandRow="1">
                <a:tableStyleId>{5C22544A-7EE6-4342-B048-85BDC9FD1C3A}</a:tableStyleId>
              </a:tblPr>
              <a:tblGrid>
                <a:gridCol w="990600"/>
                <a:gridCol w="1066800"/>
                <a:gridCol w="3124200"/>
              </a:tblGrid>
              <a:tr h="370840">
                <a:tc>
                  <a:txBody>
                    <a:bodyPr/>
                    <a:lstStyle/>
                    <a:p>
                      <a:pPr algn="ctr"/>
                      <a:r>
                        <a:rPr lang="en-US" sz="1600" dirty="0" smtClean="0"/>
                        <a:t>Variable</a:t>
                      </a:r>
                      <a:endParaRPr lang="en-US" sz="1600" dirty="0"/>
                    </a:p>
                  </a:txBody>
                  <a:tcPr/>
                </a:tc>
                <a:tc>
                  <a:txBody>
                    <a:bodyPr/>
                    <a:lstStyle/>
                    <a:p>
                      <a:pPr algn="ctr"/>
                      <a:r>
                        <a:rPr lang="en-US" sz="1600" dirty="0" smtClean="0"/>
                        <a:t>Domain</a:t>
                      </a:r>
                      <a:endParaRPr lang="en-US" sz="1600" dirty="0"/>
                    </a:p>
                  </a:txBody>
                  <a:tcPr/>
                </a:tc>
                <a:tc>
                  <a:txBody>
                    <a:bodyPr/>
                    <a:lstStyle/>
                    <a:p>
                      <a:pPr algn="ctr"/>
                      <a:r>
                        <a:rPr lang="en-US" sz="1600" dirty="0" smtClean="0"/>
                        <a:t>Description</a:t>
                      </a:r>
                      <a:endParaRPr lang="en-US" sz="1600" dirty="0"/>
                    </a:p>
                  </a:txBody>
                  <a:tcPr/>
                </a:tc>
              </a:tr>
              <a:tr h="370840">
                <a:tc>
                  <a:txBody>
                    <a:bodyPr/>
                    <a:lstStyle/>
                    <a:p>
                      <a:pPr algn="ctr"/>
                      <a:endParaRPr lang="en-US" dirty="0"/>
                    </a:p>
                  </a:txBody>
                  <a:tcPr/>
                </a:tc>
                <a:tc>
                  <a:txBody>
                    <a:bodyPr/>
                    <a:lstStyle/>
                    <a:p>
                      <a:pPr algn="ctr"/>
                      <a:endParaRPr lang="en-US" dirty="0"/>
                    </a:p>
                  </a:txBody>
                  <a:tcPr/>
                </a:tc>
                <a:tc>
                  <a:txBody>
                    <a:bodyPr/>
                    <a:lstStyle/>
                    <a:p>
                      <a:pPr algn="ctr"/>
                      <a:r>
                        <a:rPr lang="en-US" dirty="0" smtClean="0"/>
                        <a:t>System</a:t>
                      </a:r>
                      <a:r>
                        <a:rPr lang="en-US" baseline="0" dirty="0" smtClean="0"/>
                        <a:t> state trajectory</a:t>
                      </a:r>
                      <a:endParaRPr lang="en-US" dirty="0"/>
                    </a:p>
                  </a:txBody>
                  <a:tcPr/>
                </a:tc>
              </a:tr>
              <a:tr h="370840">
                <a:tc>
                  <a:txBody>
                    <a:bodyPr/>
                    <a:lstStyle/>
                    <a:p>
                      <a:pPr algn="ctr"/>
                      <a:endParaRPr lang="en-US" dirty="0"/>
                    </a:p>
                  </a:txBody>
                  <a:tcPr/>
                </a:tc>
                <a:tc>
                  <a:txBody>
                    <a:bodyPr/>
                    <a:lstStyle/>
                    <a:p>
                      <a:pPr algn="ctr"/>
                      <a:endParaRPr lang="en-US"/>
                    </a:p>
                  </a:txBody>
                  <a:tcPr/>
                </a:tc>
                <a:tc>
                  <a:txBody>
                    <a:bodyPr/>
                    <a:lstStyle/>
                    <a:p>
                      <a:pPr algn="ctr"/>
                      <a:r>
                        <a:rPr lang="en-US" dirty="0" smtClean="0"/>
                        <a:t>Desired state trajectory</a:t>
                      </a:r>
                      <a:endParaRPr lang="en-US" dirty="0"/>
                    </a:p>
                  </a:txBody>
                  <a:tcPr/>
                </a:tc>
              </a:tr>
              <a:tr h="370840">
                <a:tc>
                  <a:txBody>
                    <a:bodyPr/>
                    <a:lstStyle/>
                    <a:p>
                      <a:pPr algn="ctr"/>
                      <a:endParaRPr lang="en-US" dirty="0"/>
                    </a:p>
                  </a:txBody>
                  <a:tcPr/>
                </a:tc>
                <a:tc>
                  <a:txBody>
                    <a:bodyPr/>
                    <a:lstStyle/>
                    <a:p>
                      <a:pPr algn="ctr"/>
                      <a:endParaRPr lang="en-US" dirty="0"/>
                    </a:p>
                  </a:txBody>
                  <a:tcPr/>
                </a:tc>
                <a:tc>
                  <a:txBody>
                    <a:bodyPr/>
                    <a:lstStyle/>
                    <a:p>
                      <a:pPr algn="ctr"/>
                      <a:r>
                        <a:rPr lang="en-US" dirty="0" smtClean="0"/>
                        <a:t>Controllable subset of desired states</a:t>
                      </a:r>
                      <a:endParaRPr lang="en-US" dirty="0"/>
                    </a:p>
                  </a:txBody>
                  <a:tcPr/>
                </a:tc>
              </a:tr>
              <a:tr h="370840">
                <a:tc>
                  <a:txBody>
                    <a:bodyPr/>
                    <a:lstStyle/>
                    <a:p>
                      <a:pPr algn="ctr"/>
                      <a:endParaRPr lang="en-US" dirty="0"/>
                    </a:p>
                  </a:txBody>
                  <a:tcPr/>
                </a:tc>
                <a:tc>
                  <a:txBody>
                    <a:bodyPr/>
                    <a:lstStyle/>
                    <a:p>
                      <a:pPr algn="ctr"/>
                      <a:endParaRPr lang="en-US" dirty="0"/>
                    </a:p>
                  </a:txBody>
                  <a:tcPr/>
                </a:tc>
                <a:tc>
                  <a:txBody>
                    <a:bodyPr/>
                    <a:lstStyle/>
                    <a:p>
                      <a:pPr algn="ctr"/>
                      <a:r>
                        <a:rPr lang="en-US" dirty="0" smtClean="0"/>
                        <a:t>Integrator states</a:t>
                      </a:r>
                      <a:endParaRPr lang="en-US" dirty="0"/>
                    </a:p>
                  </a:txBody>
                  <a:tcPr/>
                </a:tc>
              </a:tr>
              <a:tr h="370840">
                <a:tc>
                  <a:txBody>
                    <a:bodyPr/>
                    <a:lstStyle/>
                    <a:p>
                      <a:pPr algn="ctr"/>
                      <a:endParaRPr lang="en-US" dirty="0"/>
                    </a:p>
                  </a:txBody>
                  <a:tcPr/>
                </a:tc>
                <a:tc>
                  <a:txBody>
                    <a:bodyPr/>
                    <a:lstStyle/>
                    <a:p>
                      <a:pPr algn="ctr"/>
                      <a:endParaRPr lang="en-US" dirty="0"/>
                    </a:p>
                  </a:txBody>
                  <a:tcPr/>
                </a:tc>
                <a:tc>
                  <a:txBody>
                    <a:bodyPr/>
                    <a:lstStyle/>
                    <a:p>
                      <a:pPr algn="ctr"/>
                      <a:r>
                        <a:rPr lang="en-US" dirty="0" smtClean="0"/>
                        <a:t>Feedback</a:t>
                      </a:r>
                      <a:r>
                        <a:rPr lang="en-US" baseline="0" dirty="0" smtClean="0"/>
                        <a:t> c</a:t>
                      </a:r>
                      <a:r>
                        <a:rPr lang="en-US" dirty="0" smtClean="0"/>
                        <a:t>ontrol input</a:t>
                      </a:r>
                      <a:endParaRPr lang="en-US" baseline="0" dirty="0" smtClean="0"/>
                    </a:p>
                    <a:p>
                      <a:pPr algn="ctr"/>
                      <a:endParaRPr lang="en-US" dirty="0"/>
                    </a:p>
                  </a:txBody>
                  <a:tcPr/>
                </a:tc>
              </a:tr>
            </a:tbl>
          </a:graphicData>
        </a:graphic>
      </p:graphicFrame>
      <p:graphicFrame>
        <p:nvGraphicFramePr>
          <p:cNvPr id="5" name="Object 4"/>
          <p:cNvGraphicFramePr>
            <a:graphicFrameLocks noChangeAspect="1"/>
          </p:cNvGraphicFramePr>
          <p:nvPr/>
        </p:nvGraphicFramePr>
        <p:xfrm>
          <a:off x="1752600" y="4450080"/>
          <a:ext cx="138112" cy="177800"/>
        </p:xfrm>
        <a:graphic>
          <a:graphicData uri="http://schemas.openxmlformats.org/presentationml/2006/ole">
            <p:oleObj spid="_x0000_s72706" name="Equation" r:id="rId3" imgW="164880" imgH="177480" progId="Equation.DSMT4">
              <p:embed/>
            </p:oleObj>
          </a:graphicData>
        </a:graphic>
      </p:graphicFrame>
      <p:graphicFrame>
        <p:nvGraphicFramePr>
          <p:cNvPr id="6" name="Object 5"/>
          <p:cNvGraphicFramePr>
            <a:graphicFrameLocks noChangeAspect="1"/>
          </p:cNvGraphicFramePr>
          <p:nvPr/>
        </p:nvGraphicFramePr>
        <p:xfrm>
          <a:off x="2667000" y="4386580"/>
          <a:ext cx="304800" cy="241300"/>
        </p:xfrm>
        <a:graphic>
          <a:graphicData uri="http://schemas.openxmlformats.org/presentationml/2006/ole">
            <p:oleObj spid="_x0000_s72707" name="Equation" r:id="rId4" imgW="304560" imgH="241200" progId="Equation.DSMT4">
              <p:embed/>
            </p:oleObj>
          </a:graphicData>
        </a:graphic>
      </p:graphicFrame>
      <p:graphicFrame>
        <p:nvGraphicFramePr>
          <p:cNvPr id="2053" name="Object 5"/>
          <p:cNvGraphicFramePr>
            <a:graphicFrameLocks noChangeAspect="1"/>
          </p:cNvGraphicFramePr>
          <p:nvPr/>
        </p:nvGraphicFramePr>
        <p:xfrm>
          <a:off x="1752600" y="5237480"/>
          <a:ext cx="190500" cy="342900"/>
        </p:xfrm>
        <a:graphic>
          <a:graphicData uri="http://schemas.openxmlformats.org/presentationml/2006/ole">
            <p:oleObj spid="_x0000_s72708" name="Equation" r:id="rId5" imgW="228600" imgH="342720" progId="Equation.DSMT4">
              <p:embed/>
            </p:oleObj>
          </a:graphicData>
        </a:graphic>
      </p:graphicFrame>
      <p:graphicFrame>
        <p:nvGraphicFramePr>
          <p:cNvPr id="2054" name="Object 6"/>
          <p:cNvGraphicFramePr>
            <a:graphicFrameLocks noChangeAspect="1"/>
          </p:cNvGraphicFramePr>
          <p:nvPr/>
        </p:nvGraphicFramePr>
        <p:xfrm>
          <a:off x="1739900" y="4792980"/>
          <a:ext cx="192088" cy="254000"/>
        </p:xfrm>
        <a:graphic>
          <a:graphicData uri="http://schemas.openxmlformats.org/presentationml/2006/ole">
            <p:oleObj spid="_x0000_s72709" name="Equation" r:id="rId6" imgW="228600" imgH="253800" progId="Equation.DSMT4">
              <p:embed/>
            </p:oleObj>
          </a:graphicData>
        </a:graphic>
      </p:graphicFrame>
      <p:graphicFrame>
        <p:nvGraphicFramePr>
          <p:cNvPr id="2055" name="Object 7"/>
          <p:cNvGraphicFramePr>
            <a:graphicFrameLocks noChangeAspect="1"/>
          </p:cNvGraphicFramePr>
          <p:nvPr/>
        </p:nvGraphicFramePr>
        <p:xfrm>
          <a:off x="2667000" y="4767580"/>
          <a:ext cx="304800" cy="241300"/>
        </p:xfrm>
        <a:graphic>
          <a:graphicData uri="http://schemas.openxmlformats.org/presentationml/2006/ole">
            <p:oleObj spid="_x0000_s72710" name="Equation" r:id="rId7" imgW="304560" imgH="241200" progId="Equation.DSMT4">
              <p:embed/>
            </p:oleObj>
          </a:graphicData>
        </a:graphic>
      </p:graphicFrame>
      <p:graphicFrame>
        <p:nvGraphicFramePr>
          <p:cNvPr id="2056" name="Object 8"/>
          <p:cNvGraphicFramePr>
            <a:graphicFrameLocks noChangeAspect="1"/>
          </p:cNvGraphicFramePr>
          <p:nvPr/>
        </p:nvGraphicFramePr>
        <p:xfrm>
          <a:off x="2660650" y="5237480"/>
          <a:ext cx="317500" cy="254000"/>
        </p:xfrm>
        <a:graphic>
          <a:graphicData uri="http://schemas.openxmlformats.org/presentationml/2006/ole">
            <p:oleObj spid="_x0000_s72711" name="Equation" r:id="rId8" imgW="317160" imgH="253800" progId="Equation.DSMT4">
              <p:embed/>
            </p:oleObj>
          </a:graphicData>
        </a:graphic>
      </p:graphicFrame>
      <p:graphicFrame>
        <p:nvGraphicFramePr>
          <p:cNvPr id="2057" name="Object 9"/>
          <p:cNvGraphicFramePr>
            <a:graphicFrameLocks noChangeAspect="1"/>
          </p:cNvGraphicFramePr>
          <p:nvPr/>
        </p:nvGraphicFramePr>
        <p:xfrm>
          <a:off x="1727200" y="5808980"/>
          <a:ext cx="190500" cy="266700"/>
        </p:xfrm>
        <a:graphic>
          <a:graphicData uri="http://schemas.openxmlformats.org/presentationml/2006/ole">
            <p:oleObj spid="_x0000_s72712" name="Equation" r:id="rId9" imgW="228600" imgH="266400" progId="Equation.DSMT4">
              <p:embed/>
            </p:oleObj>
          </a:graphicData>
        </a:graphic>
      </p:graphicFrame>
      <p:graphicFrame>
        <p:nvGraphicFramePr>
          <p:cNvPr id="2058" name="Object 10"/>
          <p:cNvGraphicFramePr>
            <a:graphicFrameLocks noChangeAspect="1"/>
          </p:cNvGraphicFramePr>
          <p:nvPr/>
        </p:nvGraphicFramePr>
        <p:xfrm>
          <a:off x="2654300" y="5770880"/>
          <a:ext cx="317500" cy="254000"/>
        </p:xfrm>
        <a:graphic>
          <a:graphicData uri="http://schemas.openxmlformats.org/presentationml/2006/ole">
            <p:oleObj spid="_x0000_s72713" name="Equation" r:id="rId10" imgW="317160" imgH="253800" progId="Equation.DSMT4">
              <p:embed/>
            </p:oleObj>
          </a:graphicData>
        </a:graphic>
      </p:graphicFrame>
      <p:graphicFrame>
        <p:nvGraphicFramePr>
          <p:cNvPr id="2059" name="Object 11"/>
          <p:cNvGraphicFramePr>
            <a:graphicFrameLocks noChangeAspect="1"/>
          </p:cNvGraphicFramePr>
          <p:nvPr/>
        </p:nvGraphicFramePr>
        <p:xfrm>
          <a:off x="1752600" y="6202680"/>
          <a:ext cx="138113" cy="177800"/>
        </p:xfrm>
        <a:graphic>
          <a:graphicData uri="http://schemas.openxmlformats.org/presentationml/2006/ole">
            <p:oleObj spid="_x0000_s72714" name="Equation" r:id="rId11" imgW="164880" imgH="177480" progId="Equation.DSMT4">
              <p:embed/>
            </p:oleObj>
          </a:graphicData>
        </a:graphic>
      </p:graphicFrame>
      <p:graphicFrame>
        <p:nvGraphicFramePr>
          <p:cNvPr id="2060" name="Object 12"/>
          <p:cNvGraphicFramePr>
            <a:graphicFrameLocks noChangeAspect="1"/>
          </p:cNvGraphicFramePr>
          <p:nvPr/>
        </p:nvGraphicFramePr>
        <p:xfrm>
          <a:off x="2660650" y="6132830"/>
          <a:ext cx="330200" cy="241300"/>
        </p:xfrm>
        <a:graphic>
          <a:graphicData uri="http://schemas.openxmlformats.org/presentationml/2006/ole">
            <p:oleObj spid="_x0000_s72715" name="Equation" r:id="rId12" imgW="330120" imgH="241200" progId="Equation.DSMT4">
              <p:embed/>
            </p:oleObj>
          </a:graphicData>
        </a:graphic>
      </p:graphicFrame>
      <p:graphicFrame>
        <p:nvGraphicFramePr>
          <p:cNvPr id="2061" name="Object 13"/>
          <p:cNvGraphicFramePr>
            <a:graphicFrameLocks noChangeAspect="1"/>
          </p:cNvGraphicFramePr>
          <p:nvPr/>
        </p:nvGraphicFramePr>
        <p:xfrm>
          <a:off x="4419600" y="6355080"/>
          <a:ext cx="1073150" cy="330200"/>
        </p:xfrm>
        <a:graphic>
          <a:graphicData uri="http://schemas.openxmlformats.org/presentationml/2006/ole">
            <p:oleObj spid="_x0000_s72716" name="Equation" r:id="rId13" imgW="1282680" imgH="330120" progId="Equation.DSMT4">
              <p:embed/>
            </p:oleObj>
          </a:graphicData>
        </a:graphic>
      </p:graphicFrame>
      <p:sp>
        <p:nvSpPr>
          <p:cNvPr id="17" name="TextBox 16"/>
          <p:cNvSpPr txBox="1"/>
          <p:nvPr/>
        </p:nvSpPr>
        <p:spPr>
          <a:xfrm>
            <a:off x="1371600" y="1320512"/>
            <a:ext cx="7391400" cy="584775"/>
          </a:xfrm>
          <a:prstGeom prst="rect">
            <a:avLst/>
          </a:prstGeom>
          <a:noFill/>
        </p:spPr>
        <p:txBody>
          <a:bodyPr wrap="square" rtlCol="0">
            <a:spAutoFit/>
          </a:bodyPr>
          <a:lstStyle/>
          <a:p>
            <a:pPr algn="r"/>
            <a:r>
              <a:rPr lang="en-US" sz="1600" b="1" u="sng" dirty="0" smtClean="0"/>
              <a:t>Use IDA-PBC for nonlinear dynamics systems  with input-affine dynamics and extended with integrator states as shown here</a:t>
            </a:r>
            <a:endParaRPr lang="en-US" sz="1600" b="1" u="sng" dirty="0"/>
          </a:p>
        </p:txBody>
      </p:sp>
      <p:graphicFrame>
        <p:nvGraphicFramePr>
          <p:cNvPr id="18" name="Object 17"/>
          <p:cNvGraphicFramePr>
            <a:graphicFrameLocks noChangeAspect="1"/>
          </p:cNvGraphicFramePr>
          <p:nvPr/>
        </p:nvGraphicFramePr>
        <p:xfrm>
          <a:off x="304800" y="1612900"/>
          <a:ext cx="7467600" cy="2120900"/>
        </p:xfrm>
        <a:graphic>
          <a:graphicData uri="http://schemas.openxmlformats.org/presentationml/2006/ole">
            <p:oleObj spid="_x0000_s72717" name="Equation" r:id="rId14" imgW="7467480" imgH="2120760" progId="Equation.DSMT4">
              <p:embed/>
            </p:oleObj>
          </a:graphicData>
        </a:graphic>
      </p:graphicFrame>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Setup: Constraints</a:t>
            </a:r>
            <a:endParaRPr lang="en-US" dirty="0"/>
          </a:p>
        </p:txBody>
      </p:sp>
      <p:graphicFrame>
        <p:nvGraphicFramePr>
          <p:cNvPr id="4" name="Object 3"/>
          <p:cNvGraphicFramePr>
            <a:graphicFrameLocks noChangeAspect="1"/>
          </p:cNvGraphicFramePr>
          <p:nvPr/>
        </p:nvGraphicFramePr>
        <p:xfrm>
          <a:off x="712250" y="1592263"/>
          <a:ext cx="4088350" cy="998537"/>
        </p:xfrm>
        <a:graphic>
          <a:graphicData uri="http://schemas.openxmlformats.org/presentationml/2006/ole">
            <p:oleObj spid="_x0000_s73730" name="Equation" r:id="rId3" imgW="2755800" imgH="672840" progId="Equation.DSMT4">
              <p:embed/>
            </p:oleObj>
          </a:graphicData>
        </a:graphic>
      </p:graphicFrame>
      <p:sp>
        <p:nvSpPr>
          <p:cNvPr id="5" name="TextBox 4"/>
          <p:cNvSpPr txBox="1"/>
          <p:nvPr/>
        </p:nvSpPr>
        <p:spPr>
          <a:xfrm>
            <a:off x="5334000" y="1743670"/>
            <a:ext cx="3124200" cy="1015663"/>
          </a:xfrm>
          <a:prstGeom prst="rect">
            <a:avLst/>
          </a:prstGeom>
          <a:noFill/>
        </p:spPr>
        <p:txBody>
          <a:bodyPr wrap="square" rtlCol="0">
            <a:spAutoFit/>
          </a:bodyPr>
          <a:lstStyle/>
          <a:p>
            <a:r>
              <a:rPr lang="en-US" sz="2000" dirty="0" smtClean="0"/>
              <a:t>Final control law will have this form, where         is the final Hamiltonian.</a:t>
            </a:r>
            <a:endParaRPr lang="en-US" sz="2000" dirty="0"/>
          </a:p>
        </p:txBody>
      </p:sp>
      <p:graphicFrame>
        <p:nvGraphicFramePr>
          <p:cNvPr id="6" name="Object 5"/>
          <p:cNvGraphicFramePr>
            <a:graphicFrameLocks noChangeAspect="1"/>
          </p:cNvGraphicFramePr>
          <p:nvPr/>
        </p:nvGraphicFramePr>
        <p:xfrm>
          <a:off x="7162800" y="2152650"/>
          <a:ext cx="317500" cy="292100"/>
        </p:xfrm>
        <a:graphic>
          <a:graphicData uri="http://schemas.openxmlformats.org/presentationml/2006/ole">
            <p:oleObj spid="_x0000_s73731" name="Equation" r:id="rId4" imgW="317160" imgH="291960" progId="Equation.DSMT4">
              <p:embed/>
            </p:oleObj>
          </a:graphicData>
        </a:graphic>
      </p:graphicFrame>
      <p:sp>
        <p:nvSpPr>
          <p:cNvPr id="7" name="TextBox 6"/>
          <p:cNvSpPr txBox="1"/>
          <p:nvPr/>
        </p:nvSpPr>
        <p:spPr>
          <a:xfrm>
            <a:off x="5325532" y="3352800"/>
            <a:ext cx="3124200" cy="1477328"/>
          </a:xfrm>
          <a:prstGeom prst="rect">
            <a:avLst/>
          </a:prstGeom>
          <a:noFill/>
        </p:spPr>
        <p:txBody>
          <a:bodyPr wrap="square" rtlCol="0">
            <a:spAutoFit/>
          </a:bodyPr>
          <a:lstStyle/>
          <a:p>
            <a:r>
              <a:rPr lang="en-US" sz="1800" dirty="0" smtClean="0"/>
              <a:t>The goal is to find </a:t>
            </a:r>
            <a:r>
              <a:rPr lang="el-GR" sz="1800" dirty="0" smtClean="0"/>
              <a:t>β</a:t>
            </a:r>
            <a:r>
              <a:rPr lang="en-US" sz="1800" dirty="0" smtClean="0"/>
              <a:t> to get the form shown above, and satisfy the constraints.  This implies that at steady state, the following  two conditions hold:</a:t>
            </a:r>
            <a:endParaRPr lang="en-US" sz="1800" dirty="0"/>
          </a:p>
        </p:txBody>
      </p:sp>
      <p:graphicFrame>
        <p:nvGraphicFramePr>
          <p:cNvPr id="3076" name="Object 4"/>
          <p:cNvGraphicFramePr>
            <a:graphicFrameLocks noChangeAspect="1"/>
          </p:cNvGraphicFramePr>
          <p:nvPr/>
        </p:nvGraphicFramePr>
        <p:xfrm>
          <a:off x="785812" y="3922712"/>
          <a:ext cx="3709988" cy="1563688"/>
        </p:xfrm>
        <a:graphic>
          <a:graphicData uri="http://schemas.openxmlformats.org/presentationml/2006/ole">
            <p:oleObj spid="_x0000_s73732" name="Equation" r:id="rId5" imgW="2501640" imgH="1054080" progId="Equation.DSMT4">
              <p:embed/>
            </p:oleObj>
          </a:graphicData>
        </a:graphic>
      </p:graphicFrame>
      <p:graphicFrame>
        <p:nvGraphicFramePr>
          <p:cNvPr id="9" name="Object 8"/>
          <p:cNvGraphicFramePr>
            <a:graphicFrameLocks noChangeAspect="1"/>
          </p:cNvGraphicFramePr>
          <p:nvPr/>
        </p:nvGraphicFramePr>
        <p:xfrm>
          <a:off x="6019800" y="4866640"/>
          <a:ext cx="914400" cy="1076960"/>
        </p:xfrm>
        <a:graphic>
          <a:graphicData uri="http://schemas.openxmlformats.org/presentationml/2006/ole">
            <p:oleObj spid="_x0000_s73733" name="Equation" r:id="rId6" imgW="571320" imgH="672840" progId="Equation.DSMT4">
              <p:embed/>
            </p:oleObj>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 IDA-PBC Procedure </a:t>
            </a:r>
            <a:endParaRPr lang="en-US" dirty="0"/>
          </a:p>
        </p:txBody>
      </p:sp>
      <p:sp>
        <p:nvSpPr>
          <p:cNvPr id="4" name="TextBox 3"/>
          <p:cNvSpPr txBox="1"/>
          <p:nvPr/>
        </p:nvSpPr>
        <p:spPr>
          <a:xfrm>
            <a:off x="228600" y="1367135"/>
            <a:ext cx="8610600" cy="461665"/>
          </a:xfrm>
          <a:prstGeom prst="rect">
            <a:avLst/>
          </a:prstGeom>
          <a:noFill/>
        </p:spPr>
        <p:txBody>
          <a:bodyPr wrap="square" rtlCol="0">
            <a:spAutoFit/>
          </a:bodyPr>
          <a:lstStyle/>
          <a:p>
            <a:r>
              <a:rPr lang="en-US" sz="2400" dirty="0" smtClean="0"/>
              <a:t>1. Augment the state-space description with p additional integrators</a:t>
            </a:r>
            <a:endParaRPr lang="en-US" sz="2400" dirty="0"/>
          </a:p>
        </p:txBody>
      </p:sp>
      <p:graphicFrame>
        <p:nvGraphicFramePr>
          <p:cNvPr id="5" name="Object 4"/>
          <p:cNvGraphicFramePr>
            <a:graphicFrameLocks noChangeAspect="1"/>
          </p:cNvGraphicFramePr>
          <p:nvPr/>
        </p:nvGraphicFramePr>
        <p:xfrm>
          <a:off x="1447799" y="1981200"/>
          <a:ext cx="6016925" cy="1143000"/>
        </p:xfrm>
        <a:graphic>
          <a:graphicData uri="http://schemas.openxmlformats.org/presentationml/2006/ole">
            <p:oleObj spid="_x0000_s75778" name="Equation" r:id="rId3" imgW="3543120" imgH="672840" progId="Equation.DSMT4">
              <p:embed/>
            </p:oleObj>
          </a:graphicData>
        </a:graphic>
      </p:graphicFrame>
      <p:sp>
        <p:nvSpPr>
          <p:cNvPr id="6" name="TextBox 5"/>
          <p:cNvSpPr txBox="1"/>
          <p:nvPr/>
        </p:nvSpPr>
        <p:spPr>
          <a:xfrm>
            <a:off x="228600" y="3348335"/>
            <a:ext cx="8610600" cy="830997"/>
          </a:xfrm>
          <a:prstGeom prst="rect">
            <a:avLst/>
          </a:prstGeom>
          <a:noFill/>
        </p:spPr>
        <p:txBody>
          <a:bodyPr wrap="square" rtlCol="0">
            <a:spAutoFit/>
          </a:bodyPr>
          <a:lstStyle/>
          <a:p>
            <a:r>
              <a:rPr lang="en-US" sz="2400" dirty="0" smtClean="0"/>
              <a:t>2. Choose a candidate Hamiltonian </a:t>
            </a:r>
            <a:r>
              <a:rPr lang="en-US" sz="2400" i="1" dirty="0" smtClean="0">
                <a:latin typeface="Times New Roman" pitchFamily="18" charset="0"/>
                <a:cs typeface="Times New Roman" pitchFamily="18" charset="0"/>
              </a:rPr>
              <a:t>H</a:t>
            </a:r>
            <a:r>
              <a:rPr lang="en-US" sz="2400" dirty="0" smtClean="0"/>
              <a:t> which depends on additional scaling terms                             such that</a:t>
            </a:r>
            <a:endParaRPr lang="en-US" sz="2400" dirty="0"/>
          </a:p>
        </p:txBody>
      </p:sp>
      <p:graphicFrame>
        <p:nvGraphicFramePr>
          <p:cNvPr id="19459" name="Object 3"/>
          <p:cNvGraphicFramePr>
            <a:graphicFrameLocks noChangeAspect="1"/>
          </p:cNvGraphicFramePr>
          <p:nvPr/>
        </p:nvGraphicFramePr>
        <p:xfrm>
          <a:off x="1114425" y="4419600"/>
          <a:ext cx="6684963" cy="1143000"/>
        </p:xfrm>
        <a:graphic>
          <a:graphicData uri="http://schemas.openxmlformats.org/presentationml/2006/ole">
            <p:oleObj spid="_x0000_s75779" name="Equation" r:id="rId4" imgW="3936960" imgH="672840" progId="Equation.DSMT4">
              <p:embed/>
            </p:oleObj>
          </a:graphicData>
        </a:graphic>
      </p:graphicFrame>
      <p:graphicFrame>
        <p:nvGraphicFramePr>
          <p:cNvPr id="8" name="Object 7"/>
          <p:cNvGraphicFramePr>
            <a:graphicFrameLocks noChangeAspect="1"/>
          </p:cNvGraphicFramePr>
          <p:nvPr/>
        </p:nvGraphicFramePr>
        <p:xfrm>
          <a:off x="2133599" y="5943600"/>
          <a:ext cx="2379785" cy="533400"/>
        </p:xfrm>
        <a:graphic>
          <a:graphicData uri="http://schemas.openxmlformats.org/presentationml/2006/ole">
            <p:oleObj spid="_x0000_s75780" name="Equation" r:id="rId5" imgW="1473120" imgH="330120" progId="Equation.DSMT4">
              <p:embed/>
            </p:oleObj>
          </a:graphicData>
        </a:graphic>
      </p:graphicFrame>
      <p:sp>
        <p:nvSpPr>
          <p:cNvPr id="9" name="TextBox 8"/>
          <p:cNvSpPr txBox="1"/>
          <p:nvPr/>
        </p:nvSpPr>
        <p:spPr>
          <a:xfrm>
            <a:off x="4724400" y="5943600"/>
            <a:ext cx="2819400" cy="461665"/>
          </a:xfrm>
          <a:prstGeom prst="rect">
            <a:avLst/>
          </a:prstGeom>
          <a:noFill/>
        </p:spPr>
        <p:txBody>
          <a:bodyPr wrap="square" rtlCol="0">
            <a:spAutoFit/>
          </a:bodyPr>
          <a:lstStyle/>
          <a:p>
            <a:r>
              <a:rPr lang="en-US" sz="2400" dirty="0" smtClean="0"/>
              <a:t>is a constant matrix.</a:t>
            </a:r>
            <a:endParaRPr lang="en-US" sz="2400" dirty="0"/>
          </a:p>
        </p:txBody>
      </p:sp>
      <p:graphicFrame>
        <p:nvGraphicFramePr>
          <p:cNvPr id="75781" name="Object 5"/>
          <p:cNvGraphicFramePr>
            <a:graphicFrameLocks noChangeAspect="1"/>
          </p:cNvGraphicFramePr>
          <p:nvPr/>
        </p:nvGraphicFramePr>
        <p:xfrm>
          <a:off x="1979613" y="3703082"/>
          <a:ext cx="2154237" cy="552450"/>
        </p:xfrm>
        <a:graphic>
          <a:graphicData uri="http://schemas.openxmlformats.org/presentationml/2006/ole">
            <p:oleObj spid="_x0000_s75781" name="Equation" r:id="rId6" imgW="1333440" imgH="342720" progId="Equation.DSMT4">
              <p:embed/>
            </p:oleObj>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 IDA-PBC Procedure</a:t>
            </a:r>
            <a:endParaRPr lang="en-US" dirty="0"/>
          </a:p>
        </p:txBody>
      </p:sp>
      <p:sp>
        <p:nvSpPr>
          <p:cNvPr id="4" name="TextBox 3"/>
          <p:cNvSpPr txBox="1"/>
          <p:nvPr/>
        </p:nvSpPr>
        <p:spPr>
          <a:xfrm>
            <a:off x="304800" y="1371600"/>
            <a:ext cx="8610600" cy="1200329"/>
          </a:xfrm>
          <a:prstGeom prst="rect">
            <a:avLst/>
          </a:prstGeom>
          <a:noFill/>
        </p:spPr>
        <p:txBody>
          <a:bodyPr wrap="square" rtlCol="0">
            <a:spAutoFit/>
          </a:bodyPr>
          <a:lstStyle/>
          <a:p>
            <a:r>
              <a:rPr lang="en-US" sz="2400" dirty="0" smtClean="0"/>
              <a:t>3. Find conditions on the coefficients </a:t>
            </a:r>
            <a:r>
              <a:rPr lang="en-US" sz="2400" i="1" dirty="0" err="1" smtClean="0">
                <a:latin typeface="Times New Roman" pitchFamily="18" charset="0"/>
                <a:cs typeface="Times New Roman" pitchFamily="18" charset="0"/>
              </a:rPr>
              <a:t>k</a:t>
            </a:r>
            <a:r>
              <a:rPr lang="en-US" sz="2400" i="1" baseline="-25000" dirty="0" err="1" smtClean="0">
                <a:latin typeface="Times New Roman" pitchFamily="18" charset="0"/>
                <a:cs typeface="Times New Roman" pitchFamily="18" charset="0"/>
              </a:rPr>
              <a:t>i</a:t>
            </a:r>
            <a:r>
              <a:rPr lang="en-US" sz="2400" i="1" baseline="-25000" dirty="0" smtClean="0">
                <a:latin typeface="Times New Roman" pitchFamily="18" charset="0"/>
                <a:cs typeface="Times New Roman" pitchFamily="18" charset="0"/>
              </a:rPr>
              <a:t> </a:t>
            </a:r>
            <a:r>
              <a:rPr lang="en-US" sz="2400" dirty="0" smtClean="0"/>
              <a:t> and </a:t>
            </a:r>
            <a:r>
              <a:rPr lang="en-US" sz="2400" i="1" dirty="0" err="1" smtClean="0">
                <a:latin typeface="Times New Roman" pitchFamily="18" charset="0"/>
                <a:cs typeface="Times New Roman" pitchFamily="18" charset="0"/>
              </a:rPr>
              <a:t>k</a:t>
            </a:r>
            <a:r>
              <a:rPr lang="en-US" sz="2400" i="1" baseline="-25000" dirty="0" err="1" smtClean="0">
                <a:latin typeface="Times New Roman" pitchFamily="18" charset="0"/>
                <a:cs typeface="Times New Roman" pitchFamily="18" charset="0"/>
              </a:rPr>
              <a:t>I</a:t>
            </a:r>
            <a:r>
              <a:rPr lang="en-US" sz="2400" i="1" baseline="-25000" dirty="0" smtClean="0">
                <a:latin typeface="Times New Roman" pitchFamily="18" charset="0"/>
                <a:cs typeface="Times New Roman" pitchFamily="18" charset="0"/>
              </a:rPr>
              <a:t> </a:t>
            </a:r>
            <a:r>
              <a:rPr lang="en-US" sz="2400" dirty="0" smtClean="0">
                <a:cs typeface="Times New Roman" pitchFamily="18" charset="0"/>
              </a:rPr>
              <a:t> to </a:t>
            </a:r>
            <a:r>
              <a:rPr lang="en-US" dirty="0" smtClean="0">
                <a:cs typeface="Times New Roman" pitchFamily="18" charset="0"/>
              </a:rPr>
              <a:t>render</a:t>
            </a:r>
            <a:r>
              <a:rPr lang="en-US" sz="2400" dirty="0" smtClean="0">
                <a:cs typeface="Times New Roman" pitchFamily="18" charset="0"/>
              </a:rPr>
              <a:t> </a:t>
            </a:r>
            <a:r>
              <a:rPr lang="en-US" sz="2400" i="1" dirty="0" smtClean="0">
                <a:latin typeface="Times New Roman" pitchFamily="18" charset="0"/>
                <a:cs typeface="Times New Roman" pitchFamily="18" charset="0"/>
              </a:rPr>
              <a:t>Q</a:t>
            </a:r>
            <a:r>
              <a:rPr lang="en-US" sz="2400" i="1" baseline="-25000" dirty="0" smtClean="0">
                <a:latin typeface="Times New Roman" pitchFamily="18" charset="0"/>
                <a:cs typeface="Times New Roman" pitchFamily="18" charset="0"/>
              </a:rPr>
              <a:t>d</a:t>
            </a:r>
            <a:r>
              <a:rPr lang="en-US" sz="2400" dirty="0" smtClean="0">
                <a:cs typeface="Times New Roman" pitchFamily="18" charset="0"/>
              </a:rPr>
              <a:t> negative definite.  There are multiple ways to </a:t>
            </a:r>
            <a:r>
              <a:rPr lang="en-US" dirty="0" smtClean="0">
                <a:cs typeface="Times New Roman" pitchFamily="18" charset="0"/>
              </a:rPr>
              <a:t>satisfy</a:t>
            </a:r>
            <a:r>
              <a:rPr lang="en-US" sz="2400" dirty="0" smtClean="0">
                <a:cs typeface="Times New Roman" pitchFamily="18" charset="0"/>
              </a:rPr>
              <a:t> this.  We </a:t>
            </a:r>
            <a:r>
              <a:rPr lang="en-US" dirty="0" smtClean="0">
                <a:cs typeface="Times New Roman" pitchFamily="18" charset="0"/>
              </a:rPr>
              <a:t>apply</a:t>
            </a:r>
            <a:r>
              <a:rPr lang="en-US" sz="2400" dirty="0" smtClean="0">
                <a:cs typeface="Times New Roman" pitchFamily="18" charset="0"/>
              </a:rPr>
              <a:t> Sylvester’s criterion on the negative </a:t>
            </a:r>
            <a:r>
              <a:rPr lang="en-US" sz="2400" dirty="0" err="1" smtClean="0">
                <a:cs typeface="Times New Roman" pitchFamily="18" charset="0"/>
              </a:rPr>
              <a:t>Hermitian</a:t>
            </a:r>
            <a:r>
              <a:rPr lang="en-US" sz="2400" dirty="0" smtClean="0">
                <a:cs typeface="Times New Roman" pitchFamily="18" charset="0"/>
              </a:rPr>
              <a:t> of </a:t>
            </a:r>
            <a:r>
              <a:rPr lang="en-US" sz="2400" i="1" dirty="0" smtClean="0">
                <a:latin typeface="Times New Roman" pitchFamily="18" charset="0"/>
                <a:cs typeface="Times New Roman" pitchFamily="18" charset="0"/>
              </a:rPr>
              <a:t>Q</a:t>
            </a:r>
            <a:r>
              <a:rPr lang="en-US" sz="2400" i="1" baseline="-25000" dirty="0" smtClean="0">
                <a:latin typeface="Times New Roman" pitchFamily="18" charset="0"/>
                <a:cs typeface="Times New Roman" pitchFamily="18" charset="0"/>
              </a:rPr>
              <a:t>d </a:t>
            </a:r>
            <a:r>
              <a:rPr lang="en-US" sz="2400" dirty="0" smtClean="0">
                <a:cs typeface="Times New Roman" pitchFamily="18" charset="0"/>
              </a:rPr>
              <a:t>:</a:t>
            </a:r>
            <a:endParaRPr lang="en-US" sz="2400" dirty="0"/>
          </a:p>
        </p:txBody>
      </p:sp>
      <p:graphicFrame>
        <p:nvGraphicFramePr>
          <p:cNvPr id="5" name="Object 4"/>
          <p:cNvGraphicFramePr>
            <a:graphicFrameLocks noChangeAspect="1"/>
          </p:cNvGraphicFramePr>
          <p:nvPr/>
        </p:nvGraphicFramePr>
        <p:xfrm>
          <a:off x="2566988" y="2590800"/>
          <a:ext cx="3929062" cy="838200"/>
        </p:xfrm>
        <a:graphic>
          <a:graphicData uri="http://schemas.openxmlformats.org/presentationml/2006/ole">
            <p:oleObj spid="_x0000_s76802" name="Equation" r:id="rId3" imgW="2679480" imgH="571320" progId="Equation.DSMT4">
              <p:embed/>
            </p:oleObj>
          </a:graphicData>
        </a:graphic>
      </p:graphicFrame>
      <p:sp>
        <p:nvSpPr>
          <p:cNvPr id="6" name="TextBox 5"/>
          <p:cNvSpPr txBox="1"/>
          <p:nvPr/>
        </p:nvSpPr>
        <p:spPr>
          <a:xfrm>
            <a:off x="304800" y="3505200"/>
            <a:ext cx="8610600" cy="461665"/>
          </a:xfrm>
          <a:prstGeom prst="rect">
            <a:avLst/>
          </a:prstGeom>
          <a:noFill/>
        </p:spPr>
        <p:txBody>
          <a:bodyPr wrap="square" rtlCol="0">
            <a:spAutoFit/>
          </a:bodyPr>
          <a:lstStyle/>
          <a:p>
            <a:r>
              <a:rPr lang="en-US" sz="2400" dirty="0" smtClean="0"/>
              <a:t>4. Find a matrix P satisfying the following conditions:</a:t>
            </a:r>
            <a:endParaRPr lang="en-US" sz="2400" dirty="0"/>
          </a:p>
        </p:txBody>
      </p:sp>
      <p:graphicFrame>
        <p:nvGraphicFramePr>
          <p:cNvPr id="7" name="Object 6"/>
          <p:cNvGraphicFramePr>
            <a:graphicFrameLocks noChangeAspect="1"/>
          </p:cNvGraphicFramePr>
          <p:nvPr/>
        </p:nvGraphicFramePr>
        <p:xfrm>
          <a:off x="482600" y="3986213"/>
          <a:ext cx="7808913" cy="520700"/>
        </p:xfrm>
        <a:graphic>
          <a:graphicData uri="http://schemas.openxmlformats.org/presentationml/2006/ole">
            <p:oleObj spid="_x0000_s76803" name="Equation" r:id="rId4" imgW="4952880" imgH="330120" progId="Equation.DSMT4">
              <p:embed/>
            </p:oleObj>
          </a:graphicData>
        </a:graphic>
      </p:graphicFrame>
      <p:graphicFrame>
        <p:nvGraphicFramePr>
          <p:cNvPr id="8" name="Object 7"/>
          <p:cNvGraphicFramePr>
            <a:graphicFrameLocks noChangeAspect="1"/>
          </p:cNvGraphicFramePr>
          <p:nvPr/>
        </p:nvGraphicFramePr>
        <p:xfrm>
          <a:off x="312738" y="4530725"/>
          <a:ext cx="8831262" cy="1887538"/>
        </p:xfrm>
        <a:graphic>
          <a:graphicData uri="http://schemas.openxmlformats.org/presentationml/2006/ole">
            <p:oleObj spid="_x0000_s76804" name="Equation" r:id="rId5" imgW="5537160" imgH="1180800" progId="Equation.DSMT4">
              <p:embed/>
            </p:oleObj>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 IDA-PBC Procedure</a:t>
            </a:r>
            <a:endParaRPr lang="en-US" dirty="0"/>
          </a:p>
        </p:txBody>
      </p:sp>
      <p:sp>
        <p:nvSpPr>
          <p:cNvPr id="4" name="TextBox 3"/>
          <p:cNvSpPr txBox="1"/>
          <p:nvPr/>
        </p:nvSpPr>
        <p:spPr>
          <a:xfrm>
            <a:off x="304800" y="1371600"/>
            <a:ext cx="8610600" cy="830997"/>
          </a:xfrm>
          <a:prstGeom prst="rect">
            <a:avLst/>
          </a:prstGeom>
          <a:noFill/>
        </p:spPr>
        <p:txBody>
          <a:bodyPr wrap="square" rtlCol="0">
            <a:spAutoFit/>
          </a:bodyPr>
          <a:lstStyle/>
          <a:p>
            <a:r>
              <a:rPr lang="en-US" sz="2400" dirty="0" smtClean="0"/>
              <a:t>5. Solve for the desired Hamiltonian  </a:t>
            </a:r>
            <a:r>
              <a:rPr lang="en-US" sz="2400" i="1" dirty="0" smtClean="0">
                <a:latin typeface="Times New Roman" pitchFamily="18" charset="0"/>
                <a:cs typeface="Times New Roman" pitchFamily="18" charset="0"/>
              </a:rPr>
              <a:t>H</a:t>
            </a:r>
            <a:r>
              <a:rPr lang="en-US" sz="2400" i="1" baseline="-25000" dirty="0" smtClean="0">
                <a:latin typeface="Times New Roman" pitchFamily="18" charset="0"/>
                <a:cs typeface="Times New Roman" pitchFamily="18" charset="0"/>
              </a:rPr>
              <a:t>d</a:t>
            </a:r>
            <a:r>
              <a:rPr lang="en-US" sz="2400" dirty="0" smtClean="0"/>
              <a:t>  and pos. def. symmetric matrix </a:t>
            </a:r>
            <a:r>
              <a:rPr lang="en-US" sz="2400" i="1" dirty="0" smtClean="0">
                <a:latin typeface="Times New Roman" pitchFamily="18" charset="0"/>
                <a:cs typeface="Times New Roman" pitchFamily="18" charset="0"/>
              </a:rPr>
              <a:t>Q</a:t>
            </a:r>
            <a:r>
              <a:rPr lang="en-US" sz="2400" dirty="0" smtClean="0"/>
              <a:t>  using the following form:</a:t>
            </a:r>
            <a:endParaRPr lang="en-US" sz="2400" i="1" baseline="-25000" dirty="0" smtClean="0"/>
          </a:p>
        </p:txBody>
      </p:sp>
      <p:graphicFrame>
        <p:nvGraphicFramePr>
          <p:cNvPr id="5" name="Object 4"/>
          <p:cNvGraphicFramePr>
            <a:graphicFrameLocks noChangeAspect="1"/>
          </p:cNvGraphicFramePr>
          <p:nvPr/>
        </p:nvGraphicFramePr>
        <p:xfrm>
          <a:off x="1970088" y="2051050"/>
          <a:ext cx="5121275" cy="1919288"/>
        </p:xfrm>
        <a:graphic>
          <a:graphicData uri="http://schemas.openxmlformats.org/presentationml/2006/ole">
            <p:oleObj spid="_x0000_s77826" name="Equation" r:id="rId3" imgW="3492360" imgH="1307880" progId="Equation.DSMT4">
              <p:embed/>
            </p:oleObj>
          </a:graphicData>
        </a:graphic>
      </p:graphicFrame>
      <p:sp>
        <p:nvSpPr>
          <p:cNvPr id="6" name="TextBox 5"/>
          <p:cNvSpPr txBox="1"/>
          <p:nvPr/>
        </p:nvSpPr>
        <p:spPr>
          <a:xfrm>
            <a:off x="304800" y="4038600"/>
            <a:ext cx="8610600" cy="830997"/>
          </a:xfrm>
          <a:prstGeom prst="rect">
            <a:avLst/>
          </a:prstGeom>
          <a:noFill/>
        </p:spPr>
        <p:txBody>
          <a:bodyPr wrap="square" rtlCol="0">
            <a:spAutoFit/>
          </a:bodyPr>
          <a:lstStyle/>
          <a:p>
            <a:r>
              <a:rPr lang="en-US" sz="2400" dirty="0" smtClean="0"/>
              <a:t> We use the gradient and Hessian constraints to solve for </a:t>
            </a:r>
            <a:r>
              <a:rPr lang="en-US" sz="2400" i="1" dirty="0" smtClean="0">
                <a:latin typeface="Times New Roman" pitchFamily="18" charset="0"/>
                <a:cs typeface="Times New Roman" pitchFamily="18" charset="0"/>
              </a:rPr>
              <a:t>l </a:t>
            </a:r>
            <a:r>
              <a:rPr lang="en-US" sz="2400" dirty="0" smtClean="0"/>
              <a:t>, and to find expressions for the uncontrollable parts of </a:t>
            </a:r>
            <a:r>
              <a:rPr lang="en-US" sz="2400" i="1" dirty="0" smtClean="0"/>
              <a:t>x*</a:t>
            </a:r>
            <a:r>
              <a:rPr lang="en-US" sz="2400" dirty="0" smtClean="0"/>
              <a:t> .</a:t>
            </a:r>
            <a:endParaRPr lang="en-US" sz="2400" dirty="0"/>
          </a:p>
        </p:txBody>
      </p:sp>
      <p:graphicFrame>
        <p:nvGraphicFramePr>
          <p:cNvPr id="21509" name="Object 2"/>
          <p:cNvGraphicFramePr>
            <a:graphicFrameLocks noChangeAspect="1"/>
          </p:cNvGraphicFramePr>
          <p:nvPr/>
        </p:nvGraphicFramePr>
        <p:xfrm>
          <a:off x="611188" y="4953000"/>
          <a:ext cx="7712075" cy="1584325"/>
        </p:xfrm>
        <a:graphic>
          <a:graphicData uri="http://schemas.openxmlformats.org/presentationml/2006/ole">
            <p:oleObj spid="_x0000_s77827" name="Equation" r:id="rId4" imgW="5257800" imgH="1079280" progId="Equation.DSMT4">
              <p:embed/>
            </p:oleObj>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 IDA-PBC Procedure</a:t>
            </a:r>
            <a:endParaRPr lang="en-US" dirty="0"/>
          </a:p>
        </p:txBody>
      </p:sp>
      <p:sp>
        <p:nvSpPr>
          <p:cNvPr id="4" name="TextBox 3"/>
          <p:cNvSpPr txBox="1"/>
          <p:nvPr/>
        </p:nvSpPr>
        <p:spPr>
          <a:xfrm>
            <a:off x="304800" y="1371600"/>
            <a:ext cx="8610600" cy="461665"/>
          </a:xfrm>
          <a:prstGeom prst="rect">
            <a:avLst/>
          </a:prstGeom>
          <a:noFill/>
        </p:spPr>
        <p:txBody>
          <a:bodyPr wrap="square" rtlCol="0">
            <a:spAutoFit/>
          </a:bodyPr>
          <a:lstStyle/>
          <a:p>
            <a:r>
              <a:rPr lang="en-US" sz="2400" dirty="0" smtClean="0"/>
              <a:t>6. Determine the control law:</a:t>
            </a:r>
            <a:endParaRPr lang="en-US" sz="2400" i="1" baseline="-25000" dirty="0" smtClean="0"/>
          </a:p>
        </p:txBody>
      </p:sp>
      <p:graphicFrame>
        <p:nvGraphicFramePr>
          <p:cNvPr id="5" name="Object 4"/>
          <p:cNvGraphicFramePr>
            <a:graphicFrameLocks noChangeAspect="1"/>
          </p:cNvGraphicFramePr>
          <p:nvPr/>
        </p:nvGraphicFramePr>
        <p:xfrm>
          <a:off x="1001713" y="2162175"/>
          <a:ext cx="7058025" cy="1697038"/>
        </p:xfrm>
        <a:graphic>
          <a:graphicData uri="http://schemas.openxmlformats.org/presentationml/2006/ole">
            <p:oleObj spid="_x0000_s78850" name="Equation" r:id="rId3" imgW="4813200" imgH="1155600" progId="Equation.DSMT4">
              <p:embed/>
            </p:oleObj>
          </a:graphicData>
        </a:graphic>
      </p:graphicFrame>
      <p:sp>
        <p:nvSpPr>
          <p:cNvPr id="6" name="TextBox 5"/>
          <p:cNvSpPr txBox="1"/>
          <p:nvPr/>
        </p:nvSpPr>
        <p:spPr>
          <a:xfrm>
            <a:off x="304800" y="4038600"/>
            <a:ext cx="8610600" cy="830997"/>
          </a:xfrm>
          <a:prstGeom prst="rect">
            <a:avLst/>
          </a:prstGeom>
          <a:noFill/>
        </p:spPr>
        <p:txBody>
          <a:bodyPr wrap="square" rtlCol="0">
            <a:spAutoFit/>
          </a:bodyPr>
          <a:lstStyle/>
          <a:p>
            <a:r>
              <a:rPr lang="en-US" sz="2400" dirty="0" smtClean="0"/>
              <a:t>Because </a:t>
            </a:r>
            <a:r>
              <a:rPr lang="en-US" sz="2400" i="1" dirty="0" smtClean="0">
                <a:latin typeface="Times New Roman" pitchFamily="18" charset="0"/>
                <a:cs typeface="Times New Roman" pitchFamily="18" charset="0"/>
              </a:rPr>
              <a:t>P</a:t>
            </a:r>
            <a:r>
              <a:rPr lang="en-US" sz="2400" dirty="0" smtClean="0"/>
              <a:t> was normalized such that </a:t>
            </a:r>
            <a:r>
              <a:rPr lang="en-US" sz="2400" i="1" dirty="0" smtClean="0">
                <a:latin typeface="Times New Roman" pitchFamily="18" charset="0"/>
                <a:cs typeface="Times New Roman" pitchFamily="18" charset="0"/>
              </a:rPr>
              <a:t>g</a:t>
            </a:r>
            <a:r>
              <a:rPr lang="en-US" sz="2400" i="1" baseline="30000" dirty="0" smtClean="0">
                <a:latin typeface="Times New Roman" pitchFamily="18" charset="0"/>
                <a:cs typeface="Times New Roman" pitchFamily="18" charset="0"/>
              </a:rPr>
              <a:t>†</a:t>
            </a:r>
            <a:r>
              <a:rPr lang="en-US" sz="2400" i="1" dirty="0" smtClean="0">
                <a:latin typeface="Times New Roman" pitchFamily="18" charset="0"/>
                <a:cs typeface="Times New Roman" pitchFamily="18" charset="0"/>
              </a:rPr>
              <a:t>Q</a:t>
            </a:r>
            <a:r>
              <a:rPr lang="en-US" sz="2400" i="1" baseline="-25000" dirty="0" smtClean="0">
                <a:latin typeface="Times New Roman" pitchFamily="18" charset="0"/>
                <a:cs typeface="Times New Roman" pitchFamily="18" charset="0"/>
              </a:rPr>
              <a:t>d </a:t>
            </a:r>
            <a:r>
              <a:rPr lang="en-US" sz="2400" i="1" dirty="0" smtClean="0">
                <a:latin typeface="Times New Roman" pitchFamily="18" charset="0"/>
                <a:cs typeface="Times New Roman" pitchFamily="18" charset="0"/>
              </a:rPr>
              <a:t>P = -I</a:t>
            </a:r>
            <a:r>
              <a:rPr lang="en-US" sz="2400" dirty="0" smtClean="0"/>
              <a:t>, the control law can be simplified down to the following form:</a:t>
            </a:r>
            <a:endParaRPr lang="en-US" sz="2400" dirty="0"/>
          </a:p>
        </p:txBody>
      </p:sp>
      <p:graphicFrame>
        <p:nvGraphicFramePr>
          <p:cNvPr id="7" name="Object 6"/>
          <p:cNvGraphicFramePr>
            <a:graphicFrameLocks noChangeAspect="1"/>
          </p:cNvGraphicFramePr>
          <p:nvPr/>
        </p:nvGraphicFramePr>
        <p:xfrm>
          <a:off x="2457450" y="5105400"/>
          <a:ext cx="3405188" cy="1181100"/>
        </p:xfrm>
        <a:graphic>
          <a:graphicData uri="http://schemas.openxmlformats.org/presentationml/2006/ole">
            <p:oleObj spid="_x0000_s78851" name="Equation" r:id="rId4" imgW="2158920" imgH="749160" progId="Equation.DSMT4">
              <p:embed/>
            </p:oleObj>
          </a:graphicData>
        </a:graphic>
      </p:graphicFrame>
    </p:spTree>
  </p:cSld>
  <p:clrMapOvr>
    <a:masterClrMapping/>
  </p:clrMapOvr>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Default Desig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Default Desig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Default Desig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Default Desig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6453</TotalTime>
  <Words>921</Words>
  <Application>Microsoft Office PowerPoint</Application>
  <PresentationFormat>On-screen Show (4:3)</PresentationFormat>
  <Paragraphs>99</Paragraphs>
  <Slides>27</Slides>
  <Notes>0</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29" baseType="lpstr">
      <vt:lpstr>Default Design</vt:lpstr>
      <vt:lpstr>Equation</vt:lpstr>
      <vt:lpstr>Discrete-Time IDA Passivity-Based Control of Coupled Tank Processes Subject to Actuator Saturation</vt:lpstr>
      <vt:lpstr>Outline</vt:lpstr>
      <vt:lpstr>What is IDA-PBC, why is it useful &amp; what are limitations?</vt:lpstr>
      <vt:lpstr>Problem Setup: Dynamics</vt:lpstr>
      <vt:lpstr>Problem Setup: Constraints</vt:lpstr>
      <vt:lpstr>Control: IDA-PBC Procedure </vt:lpstr>
      <vt:lpstr>Control: IDA-PBC Procedure</vt:lpstr>
      <vt:lpstr>Control: IDA-PBC Procedure</vt:lpstr>
      <vt:lpstr>Control: IDA-PBC Procedure</vt:lpstr>
      <vt:lpstr>Control: Integrator Anti-Windup Compensator</vt:lpstr>
      <vt:lpstr>Control: DT-Implementation</vt:lpstr>
      <vt:lpstr>Symbolic Analysis using MuPAD</vt:lpstr>
      <vt:lpstr>Two Tank Process</vt:lpstr>
      <vt:lpstr>Two Tank Process</vt:lpstr>
      <vt:lpstr>Two Tank Process</vt:lpstr>
      <vt:lpstr>Two Tank Process Step Response</vt:lpstr>
      <vt:lpstr>Two Tank Process Step Response</vt:lpstr>
      <vt:lpstr>Four Tank Process</vt:lpstr>
      <vt:lpstr>Four Tank Process</vt:lpstr>
      <vt:lpstr>Four Tank Process</vt:lpstr>
      <vt:lpstr>Four Tank Process</vt:lpstr>
      <vt:lpstr>Four Tank Process</vt:lpstr>
      <vt:lpstr>Four Tank Process Step Response (min-phase)</vt:lpstr>
      <vt:lpstr>Four Tank Process Step Response (min-phase)</vt:lpstr>
      <vt:lpstr>Four Tank Process Step Response (nonmin-phase)</vt:lpstr>
      <vt:lpstr>Four Tank Process Step Response (nonmin-phase)</vt:lpstr>
      <vt:lpstr>Conclusions</vt:lpstr>
    </vt:vector>
  </TitlesOfParts>
  <Company>Idaho National Laboratory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 Slide Title</dc:title>
  <dc:creator/>
  <cp:lastModifiedBy>jporter</cp:lastModifiedBy>
  <cp:revision>224</cp:revision>
  <cp:lastPrinted>2001-05-07T20:21:30Z</cp:lastPrinted>
  <dcterms:created xsi:type="dcterms:W3CDTF">1999-10-26T20:37:18Z</dcterms:created>
  <dcterms:modified xsi:type="dcterms:W3CDTF">2010-08-06T15:19:52Z</dcterms:modified>
</cp:coreProperties>
</file>

<file path=docProps/thumbnail.jpeg>
</file>